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8" r:id="rId3"/>
    <p:sldId id="260" r:id="rId4"/>
    <p:sldId id="261" r:id="rId5"/>
  </p:sldIdLst>
  <p:sldSz cx="12192000" cy="6858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Calibri Light" panose="020F0302020204030204" pitchFamily="34" charset="0"/>
      <p:regular r:id="rId10"/>
      <p:italic r:id="rId11"/>
    </p:embeddedFont>
    <p:embeddedFont>
      <p:font typeface="Open Sans ExtraBold" panose="020B0906030804020204" pitchFamily="34" charset="0"/>
      <p:bold r:id="rId12"/>
      <p:boldItalic r:id="rId13"/>
    </p:embeddedFont>
    <p:embeddedFont>
      <p:font typeface="Open Sans SemiBold" panose="020B0706030804020204" pitchFamily="34" charset="0"/>
      <p:bold r:id="rId14"/>
      <p:boldItalic r:id="rId15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C15F"/>
    <a:srgbClr val="FCA311"/>
    <a:srgbClr val="FFFFFF"/>
    <a:srgbClr val="14213D"/>
    <a:srgbClr val="000000"/>
    <a:srgbClr val="00105D"/>
    <a:srgbClr val="D90116"/>
    <a:srgbClr val="2860AA"/>
    <a:srgbClr val="003179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us Vinicius Cavalcanti de Jesus" userId="06ef611a7aa12e5d" providerId="LiveId" clId="{B86427C8-8B31-4B8B-A699-E74FF40D1F9F}"/>
    <pc:docChg chg="delSld">
      <pc:chgData name="Marcus Vinicius Cavalcanti de Jesus" userId="06ef611a7aa12e5d" providerId="LiveId" clId="{B86427C8-8B31-4B8B-A699-E74FF40D1F9F}" dt="2020-05-08T16:16:21.446" v="0" actId="47"/>
      <pc:docMkLst>
        <pc:docMk/>
      </pc:docMkLst>
      <pc:sldChg chg="del">
        <pc:chgData name="Marcus Vinicius Cavalcanti de Jesus" userId="06ef611a7aa12e5d" providerId="LiveId" clId="{B86427C8-8B31-4B8B-A699-E74FF40D1F9F}" dt="2020-05-08T16:16:21.446" v="0" actId="47"/>
        <pc:sldMkLst>
          <pc:docMk/>
          <pc:sldMk cId="1893209618" sldId="259"/>
        </pc:sldMkLst>
      </pc:sldChg>
    </pc:docChg>
  </pc:docChgLst>
  <pc:docChgLst>
    <pc:chgData name="Marcus Vinicius Cavalcanti de Jesus" userId="06ef611a7aa12e5d" providerId="LiveId" clId="{817E913B-480D-458F-91A9-B4915831C02D}"/>
    <pc:docChg chg="undo redo custSel addSld delSld modSld">
      <pc:chgData name="Marcus Vinicius Cavalcanti de Jesus" userId="06ef611a7aa12e5d" providerId="LiveId" clId="{817E913B-480D-458F-91A9-B4915831C02D}" dt="2020-05-06T18:20:44.824" v="2012" actId="732"/>
      <pc:docMkLst>
        <pc:docMk/>
      </pc:docMkLst>
      <pc:sldChg chg="addSp modSp new del mod">
        <pc:chgData name="Marcus Vinicius Cavalcanti de Jesus" userId="06ef611a7aa12e5d" providerId="LiveId" clId="{817E913B-480D-458F-91A9-B4915831C02D}" dt="2020-05-06T15:58:13.858" v="1527" actId="47"/>
        <pc:sldMkLst>
          <pc:docMk/>
          <pc:sldMk cId="131957552" sldId="256"/>
        </pc:sldMkLst>
        <pc:picChg chg="add mod">
          <ac:chgData name="Marcus Vinicius Cavalcanti de Jesus" userId="06ef611a7aa12e5d" providerId="LiveId" clId="{817E913B-480D-458F-91A9-B4915831C02D}" dt="2020-05-05T19:16:12.276" v="3" actId="962"/>
          <ac:picMkLst>
            <pc:docMk/>
            <pc:sldMk cId="131957552" sldId="256"/>
            <ac:picMk id="3" creationId="{C2B5AD08-508F-491D-A556-39880CD95F59}"/>
          </ac:picMkLst>
        </pc:picChg>
        <pc:picChg chg="add">
          <ac:chgData name="Marcus Vinicius Cavalcanti de Jesus" userId="06ef611a7aa12e5d" providerId="LiveId" clId="{817E913B-480D-458F-91A9-B4915831C02D}" dt="2020-05-05T22:39:08.643" v="1521" actId="22"/>
          <ac:picMkLst>
            <pc:docMk/>
            <pc:sldMk cId="131957552" sldId="256"/>
            <ac:picMk id="5" creationId="{D3D34EC4-2D47-4B15-A8DF-20187FFA71DA}"/>
          </ac:picMkLst>
        </pc:picChg>
      </pc:sldChg>
      <pc:sldChg chg="addSp delSp modSp new mod">
        <pc:chgData name="Marcus Vinicius Cavalcanti de Jesus" userId="06ef611a7aa12e5d" providerId="LiveId" clId="{817E913B-480D-458F-91A9-B4915831C02D}" dt="2020-05-06T16:23:32.239" v="1757" actId="165"/>
        <pc:sldMkLst>
          <pc:docMk/>
          <pc:sldMk cId="3137807400" sldId="257"/>
        </pc:sldMkLst>
        <pc:spChg chg="add del mod">
          <ac:chgData name="Marcus Vinicius Cavalcanti de Jesus" userId="06ef611a7aa12e5d" providerId="LiveId" clId="{817E913B-480D-458F-91A9-B4915831C02D}" dt="2020-05-06T15:59:06.409" v="1540" actId="478"/>
          <ac:spMkLst>
            <pc:docMk/>
            <pc:sldMk cId="3137807400" sldId="257"/>
            <ac:spMk id="2" creationId="{10EDD0D4-9DBF-46EA-BACE-5406F6BAC25C}"/>
          </ac:spMkLst>
        </pc:spChg>
        <pc:spChg chg="add del mod">
          <ac:chgData name="Marcus Vinicius Cavalcanti de Jesus" userId="06ef611a7aa12e5d" providerId="LiveId" clId="{817E913B-480D-458F-91A9-B4915831C02D}" dt="2020-05-06T15:58:15.973" v="1528" actId="478"/>
          <ac:spMkLst>
            <pc:docMk/>
            <pc:sldMk cId="3137807400" sldId="257"/>
            <ac:spMk id="4" creationId="{4D0DD6DA-E39F-4864-B480-72B640BD1673}"/>
          </ac:spMkLst>
        </pc:spChg>
        <pc:spChg chg="add mod ord">
          <ac:chgData name="Marcus Vinicius Cavalcanti de Jesus" userId="06ef611a7aa12e5d" providerId="LiveId" clId="{817E913B-480D-458F-91A9-B4915831C02D}" dt="2020-05-06T16:23:25.065" v="1756" actId="12789"/>
          <ac:spMkLst>
            <pc:docMk/>
            <pc:sldMk cId="3137807400" sldId="257"/>
            <ac:spMk id="5" creationId="{7654FBFD-5652-4E6B-A2A9-B5C6A89B331D}"/>
          </ac:spMkLst>
        </pc:spChg>
        <pc:spChg chg="add mod">
          <ac:chgData name="Marcus Vinicius Cavalcanti de Jesus" userId="06ef611a7aa12e5d" providerId="LiveId" clId="{817E913B-480D-458F-91A9-B4915831C02D}" dt="2020-05-06T16:11:49.561" v="1625" actId="12788"/>
          <ac:spMkLst>
            <pc:docMk/>
            <pc:sldMk cId="3137807400" sldId="257"/>
            <ac:spMk id="6" creationId="{6965DF60-9648-46B8-80D7-D9B5B9A88C58}"/>
          </ac:spMkLst>
        </pc:spChg>
        <pc:spChg chg="add del mod">
          <ac:chgData name="Marcus Vinicius Cavalcanti de Jesus" userId="06ef611a7aa12e5d" providerId="LiveId" clId="{817E913B-480D-458F-91A9-B4915831C02D}" dt="2020-05-05T19:26:48.704" v="118" actId="478"/>
          <ac:spMkLst>
            <pc:docMk/>
            <pc:sldMk cId="3137807400" sldId="257"/>
            <ac:spMk id="7" creationId="{0319F1C9-D22B-4507-87B5-708B2649503E}"/>
          </ac:spMkLst>
        </pc:spChg>
        <pc:spChg chg="add mod">
          <ac:chgData name="Marcus Vinicius Cavalcanti de Jesus" userId="06ef611a7aa12e5d" providerId="LiveId" clId="{817E913B-480D-458F-91A9-B4915831C02D}" dt="2020-05-06T16:11:42.435" v="1624" actId="12788"/>
          <ac:spMkLst>
            <pc:docMk/>
            <pc:sldMk cId="3137807400" sldId="257"/>
            <ac:spMk id="9" creationId="{B83B5346-A447-43D5-A4CF-E567EF7F9087}"/>
          </ac:spMkLst>
        </pc:spChg>
        <pc:spChg chg="add del mod">
          <ac:chgData name="Marcus Vinicius Cavalcanti de Jesus" userId="06ef611a7aa12e5d" providerId="LiveId" clId="{817E913B-480D-458F-91A9-B4915831C02D}" dt="2020-05-06T15:58:18.131" v="1529" actId="478"/>
          <ac:spMkLst>
            <pc:docMk/>
            <pc:sldMk cId="3137807400" sldId="257"/>
            <ac:spMk id="11" creationId="{2963A361-F26D-4844-8CB9-D45794AF7752}"/>
          </ac:spMkLst>
        </pc:spChg>
        <pc:spChg chg="add mod topLvl">
          <ac:chgData name="Marcus Vinicius Cavalcanti de Jesus" userId="06ef611a7aa12e5d" providerId="LiveId" clId="{817E913B-480D-458F-91A9-B4915831C02D}" dt="2020-05-06T16:23:32.239" v="1757" actId="165"/>
          <ac:spMkLst>
            <pc:docMk/>
            <pc:sldMk cId="3137807400" sldId="257"/>
            <ac:spMk id="23" creationId="{004E778D-BFEE-4DCA-970A-29D799AD2627}"/>
          </ac:spMkLst>
        </pc:spChg>
        <pc:spChg chg="add mod topLvl">
          <ac:chgData name="Marcus Vinicius Cavalcanti de Jesus" userId="06ef611a7aa12e5d" providerId="LiveId" clId="{817E913B-480D-458F-91A9-B4915831C02D}" dt="2020-05-06T16:23:32.239" v="1757" actId="165"/>
          <ac:spMkLst>
            <pc:docMk/>
            <pc:sldMk cId="3137807400" sldId="257"/>
            <ac:spMk id="25" creationId="{A7E7FD9B-187F-42F6-9635-D7211D889E8C}"/>
          </ac:spMkLst>
        </pc:spChg>
        <pc:spChg chg="add mod topLvl">
          <ac:chgData name="Marcus Vinicius Cavalcanti de Jesus" userId="06ef611a7aa12e5d" providerId="LiveId" clId="{817E913B-480D-458F-91A9-B4915831C02D}" dt="2020-05-06T16:23:32.239" v="1757" actId="165"/>
          <ac:spMkLst>
            <pc:docMk/>
            <pc:sldMk cId="3137807400" sldId="257"/>
            <ac:spMk id="27" creationId="{E894A0E1-7977-43DB-98BC-F9C0D6447861}"/>
          </ac:spMkLst>
        </pc:spChg>
        <pc:spChg chg="add mod topLvl">
          <ac:chgData name="Marcus Vinicius Cavalcanti de Jesus" userId="06ef611a7aa12e5d" providerId="LiveId" clId="{817E913B-480D-458F-91A9-B4915831C02D}" dt="2020-05-06T16:23:32.239" v="1757" actId="165"/>
          <ac:spMkLst>
            <pc:docMk/>
            <pc:sldMk cId="3137807400" sldId="257"/>
            <ac:spMk id="29" creationId="{64553755-CFD0-4951-91B4-09E14C100B05}"/>
          </ac:spMkLst>
        </pc:spChg>
        <pc:grpChg chg="add del mod">
          <ac:chgData name="Marcus Vinicius Cavalcanti de Jesus" userId="06ef611a7aa12e5d" providerId="LiveId" clId="{817E913B-480D-458F-91A9-B4915831C02D}" dt="2020-05-06T16:23:32.239" v="1757" actId="165"/>
          <ac:grpSpMkLst>
            <pc:docMk/>
            <pc:sldMk cId="3137807400" sldId="257"/>
            <ac:grpSpMk id="30" creationId="{8C965632-E242-45F1-A43E-22DCD49AC425}"/>
          </ac:grpSpMkLst>
        </pc:grpChg>
        <pc:picChg chg="add del mod ord modCrop">
          <ac:chgData name="Marcus Vinicius Cavalcanti de Jesus" userId="06ef611a7aa12e5d" providerId="LiveId" clId="{817E913B-480D-458F-91A9-B4915831C02D}" dt="2020-05-06T16:05:57.026" v="1568" actId="478"/>
          <ac:picMkLst>
            <pc:docMk/>
            <pc:sldMk cId="3137807400" sldId="257"/>
            <ac:picMk id="3" creationId="{99FDD396-82B5-4320-B0E5-E31C2DCC1A22}"/>
          </ac:picMkLst>
        </pc:picChg>
        <pc:picChg chg="add mod ord modCrop">
          <ac:chgData name="Marcus Vinicius Cavalcanti de Jesus" userId="06ef611a7aa12e5d" providerId="LiveId" clId="{817E913B-480D-458F-91A9-B4915831C02D}" dt="2020-05-06T16:19:33.237" v="1694" actId="1076"/>
          <ac:picMkLst>
            <pc:docMk/>
            <pc:sldMk cId="3137807400" sldId="257"/>
            <ac:picMk id="8" creationId="{EB925186-2D11-479A-A87D-2DE37DDEEC16}"/>
          </ac:picMkLst>
        </pc:picChg>
        <pc:picChg chg="add del mod">
          <ac:chgData name="Marcus Vinicius Cavalcanti de Jesus" userId="06ef611a7aa12e5d" providerId="LiveId" clId="{817E913B-480D-458F-91A9-B4915831C02D}" dt="2020-05-06T16:14:54.721" v="1637" actId="478"/>
          <ac:picMkLst>
            <pc:docMk/>
            <pc:sldMk cId="3137807400" sldId="257"/>
            <ac:picMk id="13" creationId="{C54FF620-8A96-40C8-9720-EBBE3593CFF6}"/>
          </ac:picMkLst>
        </pc:picChg>
        <pc:picChg chg="add del mod">
          <ac:chgData name="Marcus Vinicius Cavalcanti de Jesus" userId="06ef611a7aa12e5d" providerId="LiveId" clId="{817E913B-480D-458F-91A9-B4915831C02D}" dt="2020-05-05T19:34:03.220" v="143" actId="478"/>
          <ac:picMkLst>
            <pc:docMk/>
            <pc:sldMk cId="3137807400" sldId="257"/>
            <ac:picMk id="13" creationId="{D81B0100-D1B8-4E64-94D6-39BC74566964}"/>
          </ac:picMkLst>
        </pc:picChg>
        <pc:picChg chg="add del mod">
          <ac:chgData name="Marcus Vinicius Cavalcanti de Jesus" userId="06ef611a7aa12e5d" providerId="LiveId" clId="{817E913B-480D-458F-91A9-B4915831C02D}" dt="2020-05-05T19:34:11.840" v="146" actId="478"/>
          <ac:picMkLst>
            <pc:docMk/>
            <pc:sldMk cId="3137807400" sldId="257"/>
            <ac:picMk id="15" creationId="{7D1C527C-0972-4A4D-B078-A991C68DA7D3}"/>
          </ac:picMkLst>
        </pc:picChg>
        <pc:picChg chg="add mod topLvl">
          <ac:chgData name="Marcus Vinicius Cavalcanti de Jesus" userId="06ef611a7aa12e5d" providerId="LiveId" clId="{817E913B-480D-458F-91A9-B4915831C02D}" dt="2020-05-06T16:23:32.239" v="1757" actId="165"/>
          <ac:picMkLst>
            <pc:docMk/>
            <pc:sldMk cId="3137807400" sldId="257"/>
            <ac:picMk id="15" creationId="{A268311F-70FD-4A65-8EAA-B13700E6F462}"/>
          </ac:picMkLst>
        </pc:picChg>
        <pc:picChg chg="add mod topLvl">
          <ac:chgData name="Marcus Vinicius Cavalcanti de Jesus" userId="06ef611a7aa12e5d" providerId="LiveId" clId="{817E913B-480D-458F-91A9-B4915831C02D}" dt="2020-05-06T16:23:32.239" v="1757" actId="165"/>
          <ac:picMkLst>
            <pc:docMk/>
            <pc:sldMk cId="3137807400" sldId="257"/>
            <ac:picMk id="17" creationId="{AA75880B-4A53-4482-8641-C5555E6F4F90}"/>
          </ac:picMkLst>
        </pc:picChg>
        <pc:picChg chg="add del mod">
          <ac:chgData name="Marcus Vinicius Cavalcanti de Jesus" userId="06ef611a7aa12e5d" providerId="LiveId" clId="{817E913B-480D-458F-91A9-B4915831C02D}" dt="2020-05-05T19:33:52.099" v="141" actId="22"/>
          <ac:picMkLst>
            <pc:docMk/>
            <pc:sldMk cId="3137807400" sldId="257"/>
            <ac:picMk id="17" creationId="{B7D924FA-8EDF-48CC-9549-07CEE1EBCE71}"/>
          </ac:picMkLst>
        </pc:picChg>
        <pc:picChg chg="add del mod">
          <ac:chgData name="Marcus Vinicius Cavalcanti de Jesus" userId="06ef611a7aa12e5d" providerId="LiveId" clId="{817E913B-480D-458F-91A9-B4915831C02D}" dt="2020-05-05T19:33:51.153" v="139" actId="22"/>
          <ac:picMkLst>
            <pc:docMk/>
            <pc:sldMk cId="3137807400" sldId="257"/>
            <ac:picMk id="19" creationId="{5AEE4DF3-7A5D-4596-A323-6594761992DC}"/>
          </ac:picMkLst>
        </pc:picChg>
        <pc:picChg chg="add mod topLvl">
          <ac:chgData name="Marcus Vinicius Cavalcanti de Jesus" userId="06ef611a7aa12e5d" providerId="LiveId" clId="{817E913B-480D-458F-91A9-B4915831C02D}" dt="2020-05-06T16:23:32.239" v="1757" actId="165"/>
          <ac:picMkLst>
            <pc:docMk/>
            <pc:sldMk cId="3137807400" sldId="257"/>
            <ac:picMk id="19" creationId="{877A6758-A230-443E-8FDC-061A3C6E7754}"/>
          </ac:picMkLst>
        </pc:picChg>
        <pc:picChg chg="add mod topLvl">
          <ac:chgData name="Marcus Vinicius Cavalcanti de Jesus" userId="06ef611a7aa12e5d" providerId="LiveId" clId="{817E913B-480D-458F-91A9-B4915831C02D}" dt="2020-05-06T16:23:32.239" v="1757" actId="165"/>
          <ac:picMkLst>
            <pc:docMk/>
            <pc:sldMk cId="3137807400" sldId="257"/>
            <ac:picMk id="21" creationId="{D0F0834C-DCE3-4B17-8084-02641BDB0BE4}"/>
          </ac:picMkLst>
        </pc:picChg>
        <pc:cxnChg chg="add del mod">
          <ac:chgData name="Marcus Vinicius Cavalcanti de Jesus" userId="06ef611a7aa12e5d" providerId="LiveId" clId="{817E913B-480D-458F-91A9-B4915831C02D}" dt="2020-05-05T19:25:04.933" v="94" actId="478"/>
          <ac:cxnSpMkLst>
            <pc:docMk/>
            <pc:sldMk cId="3137807400" sldId="257"/>
            <ac:cxnSpMk id="9" creationId="{9DD340FE-931A-476E-BD0F-476C2B8DFF61}"/>
          </ac:cxnSpMkLst>
        </pc:cxnChg>
      </pc:sldChg>
      <pc:sldChg chg="addSp delSp modSp new mod">
        <pc:chgData name="Marcus Vinicius Cavalcanti de Jesus" userId="06ef611a7aa12e5d" providerId="LiveId" clId="{817E913B-480D-458F-91A9-B4915831C02D}" dt="2020-05-06T18:20:21.446" v="2008" actId="732"/>
        <pc:sldMkLst>
          <pc:docMk/>
          <pc:sldMk cId="4252202473" sldId="258"/>
        </pc:sldMkLst>
        <pc:spChg chg="add del mod">
          <ac:chgData name="Marcus Vinicius Cavalcanti de Jesus" userId="06ef611a7aa12e5d" providerId="LiveId" clId="{817E913B-480D-458F-91A9-B4915831C02D}" dt="2020-05-05T20:44:23.574" v="1107" actId="14100"/>
          <ac:spMkLst>
            <pc:docMk/>
            <pc:sldMk cId="4252202473" sldId="258"/>
            <ac:spMk id="2" creationId="{488A2E01-9040-418D-966B-6B05E12D9862}"/>
          </ac:spMkLst>
        </pc:spChg>
        <pc:spChg chg="add del mod ord">
          <ac:chgData name="Marcus Vinicius Cavalcanti de Jesus" userId="06ef611a7aa12e5d" providerId="LiveId" clId="{817E913B-480D-458F-91A9-B4915831C02D}" dt="2020-05-05T20:00:51.277" v="628" actId="478"/>
          <ac:spMkLst>
            <pc:docMk/>
            <pc:sldMk cId="4252202473" sldId="258"/>
            <ac:spMk id="7" creationId="{DDB0278A-E83B-4BEC-9309-C3E0001DDFBF}"/>
          </ac:spMkLst>
        </pc:spChg>
        <pc:spChg chg="add del mod">
          <ac:chgData name="Marcus Vinicius Cavalcanti de Jesus" userId="06ef611a7aa12e5d" providerId="LiveId" clId="{817E913B-480D-458F-91A9-B4915831C02D}" dt="2020-05-05T20:00:48.951" v="626" actId="478"/>
          <ac:spMkLst>
            <pc:docMk/>
            <pc:sldMk cId="4252202473" sldId="258"/>
            <ac:spMk id="9" creationId="{C23C4F60-DD53-45F5-98A8-F996AEB040EC}"/>
          </ac:spMkLst>
        </pc:spChg>
        <pc:spChg chg="add del mod">
          <ac:chgData name="Marcus Vinicius Cavalcanti de Jesus" userId="06ef611a7aa12e5d" providerId="LiveId" clId="{817E913B-480D-458F-91A9-B4915831C02D}" dt="2020-05-05T20:00:48.951" v="626" actId="478"/>
          <ac:spMkLst>
            <pc:docMk/>
            <pc:sldMk cId="4252202473" sldId="258"/>
            <ac:spMk id="11" creationId="{9F76FE06-9C5C-45B5-9C86-9D5EC58BA964}"/>
          </ac:spMkLst>
        </pc:spChg>
        <pc:spChg chg="add mod">
          <ac:chgData name="Marcus Vinicius Cavalcanti de Jesus" userId="06ef611a7aa12e5d" providerId="LiveId" clId="{817E913B-480D-458F-91A9-B4915831C02D}" dt="2020-05-05T20:33:37.606" v="963" actId="12789"/>
          <ac:spMkLst>
            <pc:docMk/>
            <pc:sldMk cId="4252202473" sldId="258"/>
            <ac:spMk id="13" creationId="{E01430FE-1B2F-4A11-8D5A-4FB0F84C450C}"/>
          </ac:spMkLst>
        </pc:spChg>
        <pc:spChg chg="add del mod">
          <ac:chgData name="Marcus Vinicius Cavalcanti de Jesus" userId="06ef611a7aa12e5d" providerId="LiveId" clId="{817E913B-480D-458F-91A9-B4915831C02D}" dt="2020-05-05T19:46:00.591" v="354" actId="478"/>
          <ac:spMkLst>
            <pc:docMk/>
            <pc:sldMk cId="4252202473" sldId="258"/>
            <ac:spMk id="14" creationId="{F79CFD51-C9D4-48F4-8C6C-A423F56143D7}"/>
          </ac:spMkLst>
        </pc:spChg>
        <pc:spChg chg="add del mod">
          <ac:chgData name="Marcus Vinicius Cavalcanti de Jesus" userId="06ef611a7aa12e5d" providerId="LiveId" clId="{817E913B-480D-458F-91A9-B4915831C02D}" dt="2020-05-05T20:41:28.189" v="1093" actId="478"/>
          <ac:spMkLst>
            <pc:docMk/>
            <pc:sldMk cId="4252202473" sldId="258"/>
            <ac:spMk id="16" creationId="{DD7F002A-D2D0-4904-B2A6-C172394E7D99}"/>
          </ac:spMkLst>
        </pc:spChg>
        <pc:spChg chg="add del mod">
          <ac:chgData name="Marcus Vinicius Cavalcanti de Jesus" userId="06ef611a7aa12e5d" providerId="LiveId" clId="{817E913B-480D-458F-91A9-B4915831C02D}" dt="2020-05-05T20:41:29.021" v="1094" actId="478"/>
          <ac:spMkLst>
            <pc:docMk/>
            <pc:sldMk cId="4252202473" sldId="258"/>
            <ac:spMk id="18" creationId="{F54198FA-8633-42DC-8072-123CEC2CC3B9}"/>
          </ac:spMkLst>
        </pc:spChg>
        <pc:spChg chg="add mod">
          <ac:chgData name="Marcus Vinicius Cavalcanti de Jesus" userId="06ef611a7aa12e5d" providerId="LiveId" clId="{817E913B-480D-458F-91A9-B4915831C02D}" dt="2020-05-06T17:01:01.286" v="1787" actId="404"/>
          <ac:spMkLst>
            <pc:docMk/>
            <pc:sldMk cId="4252202473" sldId="258"/>
            <ac:spMk id="20" creationId="{82CD0C8A-CBC6-4CDC-B726-838653B2064B}"/>
          </ac:spMkLst>
        </pc:spChg>
        <pc:spChg chg="add mod">
          <ac:chgData name="Marcus Vinicius Cavalcanti de Jesus" userId="06ef611a7aa12e5d" providerId="LiveId" clId="{817E913B-480D-458F-91A9-B4915831C02D}" dt="2020-05-05T20:31:16.103" v="940" actId="164"/>
          <ac:spMkLst>
            <pc:docMk/>
            <pc:sldMk cId="4252202473" sldId="258"/>
            <ac:spMk id="22" creationId="{A886B99B-16B2-43C9-9043-A6EF46E374DB}"/>
          </ac:spMkLst>
        </pc:spChg>
        <pc:spChg chg="add mod">
          <ac:chgData name="Marcus Vinicius Cavalcanti de Jesus" userId="06ef611a7aa12e5d" providerId="LiveId" clId="{817E913B-480D-458F-91A9-B4915831C02D}" dt="2020-05-05T20:33:02.133" v="957" actId="164"/>
          <ac:spMkLst>
            <pc:docMk/>
            <pc:sldMk cId="4252202473" sldId="258"/>
            <ac:spMk id="24" creationId="{9A85FCC2-5AFE-483A-A607-69A5CDC53188}"/>
          </ac:spMkLst>
        </pc:spChg>
        <pc:spChg chg="add del mod">
          <ac:chgData name="Marcus Vinicius Cavalcanti de Jesus" userId="06ef611a7aa12e5d" providerId="LiveId" clId="{817E913B-480D-458F-91A9-B4915831C02D}" dt="2020-05-05T21:07:38.204" v="1189" actId="207"/>
          <ac:spMkLst>
            <pc:docMk/>
            <pc:sldMk cId="4252202473" sldId="258"/>
            <ac:spMk id="25" creationId="{2FECF69D-3AEB-446C-BFE8-1144226C8154}"/>
          </ac:spMkLst>
        </pc:spChg>
        <pc:spChg chg="add del mod">
          <ac:chgData name="Marcus Vinicius Cavalcanti de Jesus" userId="06ef611a7aa12e5d" providerId="LiveId" clId="{817E913B-480D-458F-91A9-B4915831C02D}" dt="2020-05-05T21:08:46.520" v="1201"/>
          <ac:spMkLst>
            <pc:docMk/>
            <pc:sldMk cId="4252202473" sldId="258"/>
            <ac:spMk id="27" creationId="{EC7AD692-C05A-4BE1-9D87-2326C885891D}"/>
          </ac:spMkLst>
        </pc:spChg>
        <pc:spChg chg="add del">
          <ac:chgData name="Marcus Vinicius Cavalcanti de Jesus" userId="06ef611a7aa12e5d" providerId="LiveId" clId="{817E913B-480D-458F-91A9-B4915831C02D}" dt="2020-05-05T20:02:39.014" v="672" actId="478"/>
          <ac:spMkLst>
            <pc:docMk/>
            <pc:sldMk cId="4252202473" sldId="258"/>
            <ac:spMk id="29" creationId="{AFD71C5A-2FAA-4A54-8D0A-B0E40A0E95CA}"/>
          </ac:spMkLst>
        </pc:spChg>
        <pc:spChg chg="add del">
          <ac:chgData name="Marcus Vinicius Cavalcanti de Jesus" userId="06ef611a7aa12e5d" providerId="LiveId" clId="{817E913B-480D-458F-91A9-B4915831C02D}" dt="2020-05-05T20:02:39.014" v="672" actId="478"/>
          <ac:spMkLst>
            <pc:docMk/>
            <pc:sldMk cId="4252202473" sldId="258"/>
            <ac:spMk id="31" creationId="{3B1292A2-B8DE-468F-838A-A32597190EDA}"/>
          </ac:spMkLst>
        </pc:spChg>
        <pc:spChg chg="add del mod">
          <ac:chgData name="Marcus Vinicius Cavalcanti de Jesus" userId="06ef611a7aa12e5d" providerId="LiveId" clId="{817E913B-480D-458F-91A9-B4915831C02D}" dt="2020-05-05T20:08:18.673" v="745" actId="478"/>
          <ac:spMkLst>
            <pc:docMk/>
            <pc:sldMk cId="4252202473" sldId="258"/>
            <ac:spMk id="33" creationId="{DA8309C3-974A-455B-8542-EE40EC354EDD}"/>
          </ac:spMkLst>
        </pc:spChg>
        <pc:spChg chg="add mod">
          <ac:chgData name="Marcus Vinicius Cavalcanti de Jesus" userId="06ef611a7aa12e5d" providerId="LiveId" clId="{817E913B-480D-458F-91A9-B4915831C02D}" dt="2020-05-06T18:18:33.194" v="1999" actId="14100"/>
          <ac:spMkLst>
            <pc:docMk/>
            <pc:sldMk cId="4252202473" sldId="258"/>
            <ac:spMk id="35" creationId="{638B33C0-2632-43E0-9CD4-A7EEE9789550}"/>
          </ac:spMkLst>
        </pc:spChg>
        <pc:spChg chg="add mod ord">
          <ac:chgData name="Marcus Vinicius Cavalcanti de Jesus" userId="06ef611a7aa12e5d" providerId="LiveId" clId="{817E913B-480D-458F-91A9-B4915831C02D}" dt="2020-05-05T21:36:55.088" v="1471" actId="1076"/>
          <ac:spMkLst>
            <pc:docMk/>
            <pc:sldMk cId="4252202473" sldId="258"/>
            <ac:spMk id="37" creationId="{90E2FC24-2564-41A1-A3AF-F8DC64909B4B}"/>
          </ac:spMkLst>
        </pc:spChg>
        <pc:spChg chg="add mod">
          <ac:chgData name="Marcus Vinicius Cavalcanti de Jesus" userId="06ef611a7aa12e5d" providerId="LiveId" clId="{817E913B-480D-458F-91A9-B4915831C02D}" dt="2020-05-05T20:35:08.957" v="1003" actId="12788"/>
          <ac:spMkLst>
            <pc:docMk/>
            <pc:sldMk cId="4252202473" sldId="258"/>
            <ac:spMk id="39" creationId="{E173C1EC-ACB3-4409-9565-F337AF88A67C}"/>
          </ac:spMkLst>
        </pc:spChg>
        <pc:spChg chg="mod">
          <ac:chgData name="Marcus Vinicius Cavalcanti de Jesus" userId="06ef611a7aa12e5d" providerId="LiveId" clId="{817E913B-480D-458F-91A9-B4915831C02D}" dt="2020-05-05T20:20:07.331" v="821"/>
          <ac:spMkLst>
            <pc:docMk/>
            <pc:sldMk cId="4252202473" sldId="258"/>
            <ac:spMk id="44" creationId="{9847A433-E85E-4585-95CF-AC880798DA98}"/>
          </ac:spMkLst>
        </pc:spChg>
        <pc:spChg chg="add del mod">
          <ac:chgData name="Marcus Vinicius Cavalcanti de Jesus" userId="06ef611a7aa12e5d" providerId="LiveId" clId="{817E913B-480D-458F-91A9-B4915831C02D}" dt="2020-05-05T20:20:06.378" v="819" actId="22"/>
          <ac:spMkLst>
            <pc:docMk/>
            <pc:sldMk cId="4252202473" sldId="258"/>
            <ac:spMk id="46" creationId="{70A8DB4D-96BA-4742-8F73-1D14522AC7AB}"/>
          </ac:spMkLst>
        </pc:spChg>
        <pc:spChg chg="add del mod">
          <ac:chgData name="Marcus Vinicius Cavalcanti de Jesus" userId="06ef611a7aa12e5d" providerId="LiveId" clId="{817E913B-480D-458F-91A9-B4915831C02D}" dt="2020-05-05T21:08:46.520" v="1201"/>
          <ac:spMkLst>
            <pc:docMk/>
            <pc:sldMk cId="4252202473" sldId="258"/>
            <ac:spMk id="60" creationId="{F0027709-E8FD-4417-A62C-E637A718D68D}"/>
          </ac:spMkLst>
        </pc:spChg>
        <pc:spChg chg="del mod">
          <ac:chgData name="Marcus Vinicius Cavalcanti de Jesus" userId="06ef611a7aa12e5d" providerId="LiveId" clId="{817E913B-480D-458F-91A9-B4915831C02D}" dt="2020-05-05T21:33:04.161" v="1440" actId="478"/>
          <ac:spMkLst>
            <pc:docMk/>
            <pc:sldMk cId="4252202473" sldId="258"/>
            <ac:spMk id="61" creationId="{834FCA2E-8EBD-44A9-8E46-BDB1AD2F012D}"/>
          </ac:spMkLst>
        </pc:spChg>
        <pc:spChg chg="add del mod ord">
          <ac:chgData name="Marcus Vinicius Cavalcanti de Jesus" userId="06ef611a7aa12e5d" providerId="LiveId" clId="{817E913B-480D-458F-91A9-B4915831C02D}" dt="2020-05-05T21:32:35.990" v="1439" actId="14100"/>
          <ac:spMkLst>
            <pc:docMk/>
            <pc:sldMk cId="4252202473" sldId="258"/>
            <ac:spMk id="63" creationId="{A89F3249-288B-4E5B-9E14-8488F179A0AD}"/>
          </ac:spMkLst>
        </pc:spChg>
        <pc:spChg chg="add del mod ord">
          <ac:chgData name="Marcus Vinicius Cavalcanti de Jesus" userId="06ef611a7aa12e5d" providerId="LiveId" clId="{817E913B-480D-458F-91A9-B4915831C02D}" dt="2020-05-05T21:20:42.922" v="1293" actId="478"/>
          <ac:spMkLst>
            <pc:docMk/>
            <pc:sldMk cId="4252202473" sldId="258"/>
            <ac:spMk id="66" creationId="{843CBBAB-6163-4326-9D82-43251AA8FD3A}"/>
          </ac:spMkLst>
        </pc:spChg>
        <pc:spChg chg="add del mod topLvl">
          <ac:chgData name="Marcus Vinicius Cavalcanti de Jesus" userId="06ef611a7aa12e5d" providerId="LiveId" clId="{817E913B-480D-458F-91A9-B4915831C02D}" dt="2020-05-06T17:22:26.820" v="1881" actId="14100"/>
          <ac:spMkLst>
            <pc:docMk/>
            <pc:sldMk cId="4252202473" sldId="258"/>
            <ac:spMk id="67" creationId="{EC588334-505F-4AD8-A580-92CEF0D8AEC6}"/>
          </ac:spMkLst>
        </pc:spChg>
        <pc:spChg chg="add del">
          <ac:chgData name="Marcus Vinicius Cavalcanti de Jesus" userId="06ef611a7aa12e5d" providerId="LiveId" clId="{817E913B-480D-458F-91A9-B4915831C02D}" dt="2020-05-05T21:22:30.025" v="1303" actId="22"/>
          <ac:spMkLst>
            <pc:docMk/>
            <pc:sldMk cId="4252202473" sldId="258"/>
            <ac:spMk id="69" creationId="{A6F63B85-5B77-4616-93C9-3635E0897A59}"/>
          </ac:spMkLst>
        </pc:spChg>
        <pc:spChg chg="add del mod">
          <ac:chgData name="Marcus Vinicius Cavalcanti de Jesus" userId="06ef611a7aa12e5d" providerId="LiveId" clId="{817E913B-480D-458F-91A9-B4915831C02D}" dt="2020-05-05T21:22:48.501" v="1314" actId="478"/>
          <ac:spMkLst>
            <pc:docMk/>
            <pc:sldMk cId="4252202473" sldId="258"/>
            <ac:spMk id="71" creationId="{2A11F9A9-5EDB-4531-990D-4599395F39E9}"/>
          </ac:spMkLst>
        </pc:spChg>
        <pc:spChg chg="add del mod topLvl">
          <ac:chgData name="Marcus Vinicius Cavalcanti de Jesus" userId="06ef611a7aa12e5d" providerId="LiveId" clId="{817E913B-480D-458F-91A9-B4915831C02D}" dt="2020-05-05T21:28:22.161" v="1378" actId="478"/>
          <ac:spMkLst>
            <pc:docMk/>
            <pc:sldMk cId="4252202473" sldId="258"/>
            <ac:spMk id="73" creationId="{0033617B-DD8E-42AD-AC07-A49448A42E07}"/>
          </ac:spMkLst>
        </pc:spChg>
        <pc:spChg chg="mod topLvl">
          <ac:chgData name="Marcus Vinicius Cavalcanti de Jesus" userId="06ef611a7aa12e5d" providerId="LiveId" clId="{817E913B-480D-458F-91A9-B4915831C02D}" dt="2020-05-06T17:22:13.623" v="1876" actId="1076"/>
          <ac:spMkLst>
            <pc:docMk/>
            <pc:sldMk cId="4252202473" sldId="258"/>
            <ac:spMk id="80" creationId="{DBD07504-BA70-4BA8-A990-BDC0E3ADA91E}"/>
          </ac:spMkLst>
        </pc:spChg>
        <pc:spChg chg="del mod topLvl">
          <ac:chgData name="Marcus Vinicius Cavalcanti de Jesus" userId="06ef611a7aa12e5d" providerId="LiveId" clId="{817E913B-480D-458F-91A9-B4915831C02D}" dt="2020-05-05T21:30:54.506" v="1420" actId="478"/>
          <ac:spMkLst>
            <pc:docMk/>
            <pc:sldMk cId="4252202473" sldId="258"/>
            <ac:spMk id="81" creationId="{2D5C9003-5422-4D7E-B97F-3BEF62196683}"/>
          </ac:spMkLst>
        </pc:spChg>
        <pc:spChg chg="mod topLvl">
          <ac:chgData name="Marcus Vinicius Cavalcanti de Jesus" userId="06ef611a7aa12e5d" providerId="LiveId" clId="{817E913B-480D-458F-91A9-B4915831C02D}" dt="2020-05-06T17:22:22.554" v="1879" actId="14100"/>
          <ac:spMkLst>
            <pc:docMk/>
            <pc:sldMk cId="4252202473" sldId="258"/>
            <ac:spMk id="84" creationId="{C362F7EA-5C70-491C-8E17-07EF0693791F}"/>
          </ac:spMkLst>
        </pc:spChg>
        <pc:spChg chg="del mod topLvl">
          <ac:chgData name="Marcus Vinicius Cavalcanti de Jesus" userId="06ef611a7aa12e5d" providerId="LiveId" clId="{817E913B-480D-458F-91A9-B4915831C02D}" dt="2020-05-05T21:30:28.237" v="1417" actId="478"/>
          <ac:spMkLst>
            <pc:docMk/>
            <pc:sldMk cId="4252202473" sldId="258"/>
            <ac:spMk id="85" creationId="{26C2933B-B0FF-4A16-A56D-3596A3105A8A}"/>
          </ac:spMkLst>
        </pc:spChg>
        <pc:spChg chg="add del mod topLvl">
          <ac:chgData name="Marcus Vinicius Cavalcanti de Jesus" userId="06ef611a7aa12e5d" providerId="LiveId" clId="{817E913B-480D-458F-91A9-B4915831C02D}" dt="2020-05-06T17:22:16.450" v="1877" actId="1076"/>
          <ac:spMkLst>
            <pc:docMk/>
            <pc:sldMk cId="4252202473" sldId="258"/>
            <ac:spMk id="88" creationId="{89C3B126-56E0-4A8A-ADE8-D6AB8225973A}"/>
          </ac:spMkLst>
        </pc:spChg>
        <pc:spChg chg="del mod topLvl">
          <ac:chgData name="Marcus Vinicius Cavalcanti de Jesus" userId="06ef611a7aa12e5d" providerId="LiveId" clId="{817E913B-480D-458F-91A9-B4915831C02D}" dt="2020-05-05T21:31:06.681" v="1423" actId="478"/>
          <ac:spMkLst>
            <pc:docMk/>
            <pc:sldMk cId="4252202473" sldId="258"/>
            <ac:spMk id="89" creationId="{D9A9F12F-6B48-48C3-A65D-12C615D72C0C}"/>
          </ac:spMkLst>
        </pc:spChg>
        <pc:spChg chg="add mod ord">
          <ac:chgData name="Marcus Vinicius Cavalcanti de Jesus" userId="06ef611a7aa12e5d" providerId="LiveId" clId="{817E913B-480D-458F-91A9-B4915831C02D}" dt="2020-05-06T17:02:47.778" v="1802" actId="207"/>
          <ac:spMkLst>
            <pc:docMk/>
            <pc:sldMk cId="4252202473" sldId="258"/>
            <ac:spMk id="91" creationId="{F4B9E3B9-D985-460A-9EEC-0692CDABA1C4}"/>
          </ac:spMkLst>
        </pc:spChg>
        <pc:spChg chg="add mod">
          <ac:chgData name="Marcus Vinicius Cavalcanti de Jesus" userId="06ef611a7aa12e5d" providerId="LiveId" clId="{817E913B-480D-458F-91A9-B4915831C02D}" dt="2020-05-06T16:59:04.238" v="1786" actId="2085"/>
          <ac:spMkLst>
            <pc:docMk/>
            <pc:sldMk cId="4252202473" sldId="258"/>
            <ac:spMk id="93" creationId="{7BC68374-6EB1-4905-AAFB-F837C15B738B}"/>
          </ac:spMkLst>
        </pc:spChg>
        <pc:spChg chg="add del mod">
          <ac:chgData name="Marcus Vinicius Cavalcanti de Jesus" userId="06ef611a7aa12e5d" providerId="LiveId" clId="{817E913B-480D-458F-91A9-B4915831C02D}" dt="2020-05-05T21:44:54.569" v="1473" actId="478"/>
          <ac:spMkLst>
            <pc:docMk/>
            <pc:sldMk cId="4252202473" sldId="258"/>
            <ac:spMk id="95" creationId="{B991C64F-CBCC-4814-A6FC-5F87A5A9A2C8}"/>
          </ac:spMkLst>
        </pc:spChg>
        <pc:spChg chg="add del mod">
          <ac:chgData name="Marcus Vinicius Cavalcanti de Jesus" userId="06ef611a7aa12e5d" providerId="LiveId" clId="{817E913B-480D-458F-91A9-B4915831C02D}" dt="2020-05-05T21:44:54.569" v="1473" actId="478"/>
          <ac:spMkLst>
            <pc:docMk/>
            <pc:sldMk cId="4252202473" sldId="258"/>
            <ac:spMk id="97" creationId="{C98BACAD-189F-43D5-8016-BA2206256F9D}"/>
          </ac:spMkLst>
        </pc:spChg>
        <pc:spChg chg="add del mod">
          <ac:chgData name="Marcus Vinicius Cavalcanti de Jesus" userId="06ef611a7aa12e5d" providerId="LiveId" clId="{817E913B-480D-458F-91A9-B4915831C02D}" dt="2020-05-05T21:44:54.569" v="1473" actId="478"/>
          <ac:spMkLst>
            <pc:docMk/>
            <pc:sldMk cId="4252202473" sldId="258"/>
            <ac:spMk id="99" creationId="{2968BD5D-692A-49AD-AA4F-5F9EC89F606D}"/>
          </ac:spMkLst>
        </pc:spChg>
        <pc:spChg chg="add del mod">
          <ac:chgData name="Marcus Vinicius Cavalcanti de Jesus" userId="06ef611a7aa12e5d" providerId="LiveId" clId="{817E913B-480D-458F-91A9-B4915831C02D}" dt="2020-05-06T16:59:04.238" v="1786" actId="2085"/>
          <ac:spMkLst>
            <pc:docMk/>
            <pc:sldMk cId="4252202473" sldId="258"/>
            <ac:spMk id="101" creationId="{CD8CF5B4-E22B-46CE-B767-608F60851F1D}"/>
          </ac:spMkLst>
        </pc:spChg>
        <pc:spChg chg="add del mod">
          <ac:chgData name="Marcus Vinicius Cavalcanti de Jesus" userId="06ef611a7aa12e5d" providerId="LiveId" clId="{817E913B-480D-458F-91A9-B4915831C02D}" dt="2020-05-06T16:59:04.238" v="1786" actId="2085"/>
          <ac:spMkLst>
            <pc:docMk/>
            <pc:sldMk cId="4252202473" sldId="258"/>
            <ac:spMk id="103" creationId="{E4DFFC42-3454-45C6-8385-C5CE7660C8E1}"/>
          </ac:spMkLst>
        </pc:spChg>
        <pc:spChg chg="add del mod">
          <ac:chgData name="Marcus Vinicius Cavalcanti de Jesus" userId="06ef611a7aa12e5d" providerId="LiveId" clId="{817E913B-480D-458F-91A9-B4915831C02D}" dt="2020-05-06T16:59:04.238" v="1786" actId="2085"/>
          <ac:spMkLst>
            <pc:docMk/>
            <pc:sldMk cId="4252202473" sldId="258"/>
            <ac:spMk id="105" creationId="{1586BB53-E99F-43DD-BF7D-C6F64626E9DA}"/>
          </ac:spMkLst>
        </pc:spChg>
        <pc:spChg chg="add del mod">
          <ac:chgData name="Marcus Vinicius Cavalcanti de Jesus" userId="06ef611a7aa12e5d" providerId="LiveId" clId="{817E913B-480D-458F-91A9-B4915831C02D}" dt="2020-05-05T22:38:52.566" v="1519" actId="478"/>
          <ac:spMkLst>
            <pc:docMk/>
            <pc:sldMk cId="4252202473" sldId="258"/>
            <ac:spMk id="108" creationId="{166E4DE5-8985-4675-83CC-0A24223A9217}"/>
          </ac:spMkLst>
        </pc:spChg>
        <pc:grpChg chg="add mod">
          <ac:chgData name="Marcus Vinicius Cavalcanti de Jesus" userId="06ef611a7aa12e5d" providerId="LiveId" clId="{817E913B-480D-458F-91A9-B4915831C02D}" dt="2020-05-05T20:38:56.852" v="1076" actId="1037"/>
          <ac:grpSpMkLst>
            <pc:docMk/>
            <pc:sldMk cId="4252202473" sldId="258"/>
            <ac:grpSpMk id="51" creationId="{D7F91F6A-BAD4-48DE-93AC-FC2A1928E77E}"/>
          </ac:grpSpMkLst>
        </pc:grpChg>
        <pc:grpChg chg="add mod">
          <ac:chgData name="Marcus Vinicius Cavalcanti de Jesus" userId="06ef611a7aa12e5d" providerId="LiveId" clId="{817E913B-480D-458F-91A9-B4915831C02D}" dt="2020-05-05T20:38:56.852" v="1076" actId="1037"/>
          <ac:grpSpMkLst>
            <pc:docMk/>
            <pc:sldMk cId="4252202473" sldId="258"/>
            <ac:grpSpMk id="54" creationId="{886045B8-DA9F-4E50-9B81-D4957A32DFED}"/>
          </ac:grpSpMkLst>
        </pc:grpChg>
        <pc:grpChg chg="add mod">
          <ac:chgData name="Marcus Vinicius Cavalcanti de Jesus" userId="06ef611a7aa12e5d" providerId="LiveId" clId="{817E913B-480D-458F-91A9-B4915831C02D}" dt="2020-05-05T20:38:56.852" v="1076" actId="1037"/>
          <ac:grpSpMkLst>
            <pc:docMk/>
            <pc:sldMk cId="4252202473" sldId="258"/>
            <ac:grpSpMk id="57" creationId="{1E5A26DA-F705-4118-9FAD-E89817B9535C}"/>
          </ac:grpSpMkLst>
        </pc:grpChg>
        <pc:grpChg chg="add del mod">
          <ac:chgData name="Marcus Vinicius Cavalcanti de Jesus" userId="06ef611a7aa12e5d" providerId="LiveId" clId="{817E913B-480D-458F-91A9-B4915831C02D}" dt="2020-05-05T21:28:18.647" v="1377" actId="165"/>
          <ac:grpSpMkLst>
            <pc:docMk/>
            <pc:sldMk cId="4252202473" sldId="258"/>
            <ac:grpSpMk id="74" creationId="{D1F6F79A-7FD4-4F5C-A27E-92222BC1FAB8}"/>
          </ac:grpSpMkLst>
        </pc:grpChg>
        <pc:grpChg chg="add del mod">
          <ac:chgData name="Marcus Vinicius Cavalcanti de Jesus" userId="06ef611a7aa12e5d" providerId="LiveId" clId="{817E913B-480D-458F-91A9-B4915831C02D}" dt="2020-05-05T21:24:49.649" v="1333" actId="478"/>
          <ac:grpSpMkLst>
            <pc:docMk/>
            <pc:sldMk cId="4252202473" sldId="258"/>
            <ac:grpSpMk id="78" creationId="{A09A78D5-8250-44F2-9E36-52AFEA9D2311}"/>
          </ac:grpSpMkLst>
        </pc:grpChg>
        <pc:grpChg chg="add del mod">
          <ac:chgData name="Marcus Vinicius Cavalcanti de Jesus" userId="06ef611a7aa12e5d" providerId="LiveId" clId="{817E913B-480D-458F-91A9-B4915831C02D}" dt="2020-05-05T21:30:51.120" v="1419" actId="165"/>
          <ac:grpSpMkLst>
            <pc:docMk/>
            <pc:sldMk cId="4252202473" sldId="258"/>
            <ac:grpSpMk id="82" creationId="{22B07B2A-2EE9-45FA-8D57-23BA4537F551}"/>
          </ac:grpSpMkLst>
        </pc:grpChg>
        <pc:grpChg chg="add del mod">
          <ac:chgData name="Marcus Vinicius Cavalcanti de Jesus" userId="06ef611a7aa12e5d" providerId="LiveId" clId="{817E913B-480D-458F-91A9-B4915831C02D}" dt="2020-05-05T21:30:24.645" v="1416" actId="165"/>
          <ac:grpSpMkLst>
            <pc:docMk/>
            <pc:sldMk cId="4252202473" sldId="258"/>
            <ac:grpSpMk id="86" creationId="{8CEE06A5-27E2-4239-B796-FC13297C6885}"/>
          </ac:grpSpMkLst>
        </pc:grpChg>
        <pc:grpChg chg="add del mod">
          <ac:chgData name="Marcus Vinicius Cavalcanti de Jesus" userId="06ef611a7aa12e5d" providerId="LiveId" clId="{817E913B-480D-458F-91A9-B4915831C02D}" dt="2020-05-05T21:31:03.222" v="1422" actId="165"/>
          <ac:grpSpMkLst>
            <pc:docMk/>
            <pc:sldMk cId="4252202473" sldId="258"/>
            <ac:grpSpMk id="90" creationId="{BF1B7EBD-56A0-447B-A7FA-4AF658223268}"/>
          </ac:grpSpMkLst>
        </pc:grpChg>
        <pc:picChg chg="add del mod">
          <ac:chgData name="Marcus Vinicius Cavalcanti de Jesus" userId="06ef611a7aa12e5d" providerId="LiveId" clId="{817E913B-480D-458F-91A9-B4915831C02D}" dt="2020-05-05T19:35:22.456" v="152" actId="21"/>
          <ac:picMkLst>
            <pc:docMk/>
            <pc:sldMk cId="4252202473" sldId="258"/>
            <ac:picMk id="3" creationId="{9BC73DE2-21D9-4FC4-BCA6-E2EF4DB5C055}"/>
          </ac:picMkLst>
        </pc:picChg>
        <pc:picChg chg="add mod ord modCrop">
          <ac:chgData name="Marcus Vinicius Cavalcanti de Jesus" userId="06ef611a7aa12e5d" providerId="LiveId" clId="{817E913B-480D-458F-91A9-B4915831C02D}" dt="2020-05-06T18:20:21.446" v="2008" actId="732"/>
          <ac:picMkLst>
            <pc:docMk/>
            <pc:sldMk cId="4252202473" sldId="258"/>
            <ac:picMk id="3" creationId="{D6AC7EEC-C34F-4265-A65A-2F6287DE86B3}"/>
          </ac:picMkLst>
        </pc:picChg>
        <pc:picChg chg="add del mod">
          <ac:chgData name="Marcus Vinicius Cavalcanti de Jesus" userId="06ef611a7aa12e5d" providerId="LiveId" clId="{817E913B-480D-458F-91A9-B4915831C02D}" dt="2020-05-06T18:20:10.553" v="2006" actId="478"/>
          <ac:picMkLst>
            <pc:docMk/>
            <pc:sldMk cId="4252202473" sldId="258"/>
            <ac:picMk id="5" creationId="{C6860416-5170-4BD7-B740-A72A9F82488A}"/>
          </ac:picMkLst>
        </pc:picChg>
        <pc:picChg chg="add mod">
          <ac:chgData name="Marcus Vinicius Cavalcanti de Jesus" userId="06ef611a7aa12e5d" providerId="LiveId" clId="{817E913B-480D-458F-91A9-B4915831C02D}" dt="2020-05-05T20:35:01.706" v="1002" actId="12788"/>
          <ac:picMkLst>
            <pc:docMk/>
            <pc:sldMk cId="4252202473" sldId="258"/>
            <ac:picMk id="41" creationId="{480B17D4-770E-4622-99B6-68C9BF4A1C14}"/>
          </ac:picMkLst>
        </pc:picChg>
        <pc:picChg chg="add del ord">
          <ac:chgData name="Marcus Vinicius Cavalcanti de Jesus" userId="06ef611a7aa12e5d" providerId="LiveId" clId="{817E913B-480D-458F-91A9-B4915831C02D}" dt="2020-05-05T20:17:13.953" v="802" actId="478"/>
          <ac:picMkLst>
            <pc:docMk/>
            <pc:sldMk cId="4252202473" sldId="258"/>
            <ac:picMk id="43" creationId="{32146D6B-82AD-41B3-AED8-76861D5D9273}"/>
          </ac:picMkLst>
        </pc:picChg>
        <pc:picChg chg="add del mod ord">
          <ac:chgData name="Marcus Vinicius Cavalcanti de Jesus" userId="06ef611a7aa12e5d" providerId="LiveId" clId="{817E913B-480D-458F-91A9-B4915831C02D}" dt="2020-05-05T20:22:21.286" v="862" actId="478"/>
          <ac:picMkLst>
            <pc:docMk/>
            <pc:sldMk cId="4252202473" sldId="258"/>
            <ac:picMk id="48" creationId="{113A5947-DB7E-4D39-937A-5ED53CC77AA8}"/>
          </ac:picMkLst>
        </pc:picChg>
        <pc:picChg chg="add mod">
          <ac:chgData name="Marcus Vinicius Cavalcanti de Jesus" userId="06ef611a7aa12e5d" providerId="LiveId" clId="{817E913B-480D-458F-91A9-B4915831C02D}" dt="2020-05-05T20:27:32.236" v="906" actId="14100"/>
          <ac:picMkLst>
            <pc:docMk/>
            <pc:sldMk cId="4252202473" sldId="258"/>
            <ac:picMk id="50" creationId="{2750A752-AF9F-4977-9DA8-2694AC677385}"/>
          </ac:picMkLst>
        </pc:picChg>
        <pc:picChg chg="add mod">
          <ac:chgData name="Marcus Vinicius Cavalcanti de Jesus" userId="06ef611a7aa12e5d" providerId="LiveId" clId="{817E913B-480D-458F-91A9-B4915831C02D}" dt="2020-05-05T20:31:16.103" v="940" actId="164"/>
          <ac:picMkLst>
            <pc:docMk/>
            <pc:sldMk cId="4252202473" sldId="258"/>
            <ac:picMk id="53" creationId="{63C7FECE-CD5D-4FD6-AA79-3D2F3340C9B2}"/>
          </ac:picMkLst>
        </pc:picChg>
        <pc:picChg chg="add mod">
          <ac:chgData name="Marcus Vinicius Cavalcanti de Jesus" userId="06ef611a7aa12e5d" providerId="LiveId" clId="{817E913B-480D-458F-91A9-B4915831C02D}" dt="2020-05-05T20:33:02.133" v="957" actId="164"/>
          <ac:picMkLst>
            <pc:docMk/>
            <pc:sldMk cId="4252202473" sldId="258"/>
            <ac:picMk id="56" creationId="{4272D275-D5F9-4168-AAF0-DD5F184B3441}"/>
          </ac:picMkLst>
        </pc:picChg>
        <pc:picChg chg="add del mod ord">
          <ac:chgData name="Marcus Vinicius Cavalcanti de Jesus" userId="06ef611a7aa12e5d" providerId="LiveId" clId="{817E913B-480D-458F-91A9-B4915831C02D}" dt="2020-05-05T21:13:06.995" v="1247" actId="478"/>
          <ac:picMkLst>
            <pc:docMk/>
            <pc:sldMk cId="4252202473" sldId="258"/>
            <ac:picMk id="59" creationId="{868D7D11-4BF5-49D5-9BF5-B463DBE5C5FA}"/>
          </ac:picMkLst>
        </pc:picChg>
        <pc:picChg chg="add del mod ord">
          <ac:chgData name="Marcus Vinicius Cavalcanti de Jesus" userId="06ef611a7aa12e5d" providerId="LiveId" clId="{817E913B-480D-458F-91A9-B4915831C02D}" dt="2020-05-06T16:08:27.676" v="1597" actId="478"/>
          <ac:picMkLst>
            <pc:docMk/>
            <pc:sldMk cId="4252202473" sldId="258"/>
            <ac:picMk id="65" creationId="{DD29D73E-8614-4618-BEA4-B74487E26692}"/>
          </ac:picMkLst>
        </pc:picChg>
        <pc:picChg chg="add del mod">
          <ac:chgData name="Marcus Vinicius Cavalcanti de Jesus" userId="06ef611a7aa12e5d" providerId="LiveId" clId="{817E913B-480D-458F-91A9-B4915831C02D}" dt="2020-05-05T22:38:52.566" v="1519" actId="478"/>
          <ac:picMkLst>
            <pc:docMk/>
            <pc:sldMk cId="4252202473" sldId="258"/>
            <ac:picMk id="106" creationId="{A31903DC-7D4A-4E36-8F4B-4DDBB391F347}"/>
          </ac:picMkLst>
        </pc:picChg>
        <pc:picChg chg="add del mod">
          <ac:chgData name="Marcus Vinicius Cavalcanti de Jesus" userId="06ef611a7aa12e5d" providerId="LiveId" clId="{817E913B-480D-458F-91A9-B4915831C02D}" dt="2020-05-05T22:38:52.566" v="1519" actId="478"/>
          <ac:picMkLst>
            <pc:docMk/>
            <pc:sldMk cId="4252202473" sldId="258"/>
            <ac:picMk id="109" creationId="{8AF5CF6D-1CC0-47D8-9F55-FE45FB360D40}"/>
          </ac:picMkLst>
        </pc:picChg>
        <pc:picChg chg="add del mod">
          <ac:chgData name="Marcus Vinicius Cavalcanti de Jesus" userId="06ef611a7aa12e5d" providerId="LiveId" clId="{817E913B-480D-458F-91A9-B4915831C02D}" dt="2020-05-05T22:38:52.566" v="1519" actId="478"/>
          <ac:picMkLst>
            <pc:docMk/>
            <pc:sldMk cId="4252202473" sldId="258"/>
            <ac:picMk id="110" creationId="{D7EA6A33-6C90-4A2F-8812-665FDC07820D}"/>
          </ac:picMkLst>
        </pc:picChg>
        <pc:picChg chg="add del mod">
          <ac:chgData name="Marcus Vinicius Cavalcanti de Jesus" userId="06ef611a7aa12e5d" providerId="LiveId" clId="{817E913B-480D-458F-91A9-B4915831C02D}" dt="2020-05-05T22:38:52.566" v="1519" actId="478"/>
          <ac:picMkLst>
            <pc:docMk/>
            <pc:sldMk cId="4252202473" sldId="258"/>
            <ac:picMk id="111" creationId="{CA531B6A-44E5-4656-88E0-39B279427F17}"/>
          </ac:picMkLst>
        </pc:picChg>
      </pc:sldChg>
      <pc:sldChg chg="addSp modSp new mod">
        <pc:chgData name="Marcus Vinicius Cavalcanti de Jesus" userId="06ef611a7aa12e5d" providerId="LiveId" clId="{817E913B-480D-458F-91A9-B4915831C02D}" dt="2020-05-06T18:18:11.893" v="1998" actId="6549"/>
        <pc:sldMkLst>
          <pc:docMk/>
          <pc:sldMk cId="1893209618" sldId="259"/>
        </pc:sldMkLst>
        <pc:spChg chg="add mod">
          <ac:chgData name="Marcus Vinicius Cavalcanti de Jesus" userId="06ef611a7aa12e5d" providerId="LiveId" clId="{817E913B-480D-458F-91A9-B4915831C02D}" dt="2020-05-06T18:18:11.893" v="1998" actId="6549"/>
          <ac:spMkLst>
            <pc:docMk/>
            <pc:sldMk cId="1893209618" sldId="259"/>
            <ac:spMk id="2" creationId="{486D2862-51EA-42D6-8AF2-51BC72194E19}"/>
          </ac:spMkLst>
        </pc:spChg>
        <pc:spChg chg="add mod">
          <ac:chgData name="Marcus Vinicius Cavalcanti de Jesus" userId="06ef611a7aa12e5d" providerId="LiveId" clId="{817E913B-480D-458F-91A9-B4915831C02D}" dt="2020-05-06T18:17:04.733" v="1920" actId="6549"/>
          <ac:spMkLst>
            <pc:docMk/>
            <pc:sldMk cId="1893209618" sldId="259"/>
            <ac:spMk id="4" creationId="{EFAB0D31-B8B2-4987-BDFA-F65AA2960A4A}"/>
          </ac:spMkLst>
        </pc:spChg>
        <pc:spChg chg="add mod">
          <ac:chgData name="Marcus Vinicius Cavalcanti de Jesus" userId="06ef611a7aa12e5d" providerId="LiveId" clId="{817E913B-480D-458F-91A9-B4915831C02D}" dt="2020-05-06T18:16:47.577" v="1905" actId="1076"/>
          <ac:spMkLst>
            <pc:docMk/>
            <pc:sldMk cId="1893209618" sldId="259"/>
            <ac:spMk id="6" creationId="{E7149679-CB78-4E61-886D-D852143B1FAA}"/>
          </ac:spMkLst>
        </pc:spChg>
        <pc:spChg chg="add mod">
          <ac:chgData name="Marcus Vinicius Cavalcanti de Jesus" userId="06ef611a7aa12e5d" providerId="LiveId" clId="{817E913B-480D-458F-91A9-B4915831C02D}" dt="2020-05-06T18:16:47.577" v="1905" actId="1076"/>
          <ac:spMkLst>
            <pc:docMk/>
            <pc:sldMk cId="1893209618" sldId="259"/>
            <ac:spMk id="8" creationId="{9BB3CC06-C84C-4134-93A8-DA1B1C30C33D}"/>
          </ac:spMkLst>
        </pc:spChg>
        <pc:spChg chg="add mod">
          <ac:chgData name="Marcus Vinicius Cavalcanti de Jesus" userId="06ef611a7aa12e5d" providerId="LiveId" clId="{817E913B-480D-458F-91A9-B4915831C02D}" dt="2020-05-06T18:16:47.577" v="1905" actId="1076"/>
          <ac:spMkLst>
            <pc:docMk/>
            <pc:sldMk cId="1893209618" sldId="259"/>
            <ac:spMk id="10" creationId="{F140FF42-1743-4B00-9BE5-726CBC3D57A2}"/>
          </ac:spMkLst>
        </pc:spChg>
        <pc:picChg chg="add mod">
          <ac:chgData name="Marcus Vinicius Cavalcanti de Jesus" userId="06ef611a7aa12e5d" providerId="LiveId" clId="{817E913B-480D-458F-91A9-B4915831C02D}" dt="2020-05-06T18:16:47.577" v="1905" actId="1076"/>
          <ac:picMkLst>
            <pc:docMk/>
            <pc:sldMk cId="1893209618" sldId="259"/>
            <ac:picMk id="3" creationId="{DC64B06C-3CB4-4973-93EB-DDD72A95727C}"/>
          </ac:picMkLst>
        </pc:picChg>
      </pc:sldChg>
      <pc:sldChg chg="addSp delSp modSp add mod">
        <pc:chgData name="Marcus Vinicius Cavalcanti de Jesus" userId="06ef611a7aa12e5d" providerId="LiveId" clId="{817E913B-480D-458F-91A9-B4915831C02D}" dt="2020-05-06T18:20:34.030" v="2010" actId="732"/>
        <pc:sldMkLst>
          <pc:docMk/>
          <pc:sldMk cId="1010714941" sldId="260"/>
        </pc:sldMkLst>
        <pc:spChg chg="del mod">
          <ac:chgData name="Marcus Vinicius Cavalcanti de Jesus" userId="06ef611a7aa12e5d" providerId="LiveId" clId="{817E913B-480D-458F-91A9-B4915831C02D}" dt="2020-05-05T20:35:21.335" v="1004" actId="478"/>
          <ac:spMkLst>
            <pc:docMk/>
            <pc:sldMk cId="1010714941" sldId="260"/>
            <ac:spMk id="2" creationId="{488A2E01-9040-418D-966B-6B05E12D9862}"/>
          </ac:spMkLst>
        </pc:spChg>
        <pc:spChg chg="add del mod">
          <ac:chgData name="Marcus Vinicius Cavalcanti de Jesus" userId="06ef611a7aa12e5d" providerId="LiveId" clId="{817E913B-480D-458F-91A9-B4915831C02D}" dt="2020-05-05T20:35:21.335" v="1004" actId="478"/>
          <ac:spMkLst>
            <pc:docMk/>
            <pc:sldMk cId="1010714941" sldId="260"/>
            <ac:spMk id="3" creationId="{A34FEE78-AF8B-4A38-8F22-CE49F158F19A}"/>
          </ac:spMkLst>
        </pc:spChg>
        <pc:spChg chg="add ord">
          <ac:chgData name="Marcus Vinicius Cavalcanti de Jesus" userId="06ef611a7aa12e5d" providerId="LiveId" clId="{817E913B-480D-458F-91A9-B4915831C02D}" dt="2020-05-06T17:01:46.677" v="1800" actId="171"/>
          <ac:spMkLst>
            <pc:docMk/>
            <pc:sldMk cId="1010714941" sldId="260"/>
            <ac:spMk id="3" creationId="{CCE0850D-E4FB-4FBC-BDFC-36DBD9F6DAA8}"/>
          </ac:spMkLst>
        </pc:spChg>
        <pc:spChg chg="add">
          <ac:chgData name="Marcus Vinicius Cavalcanti de Jesus" userId="06ef611a7aa12e5d" providerId="LiveId" clId="{817E913B-480D-458F-91A9-B4915831C02D}" dt="2020-05-06T17:01:54.786" v="1801" actId="22"/>
          <ac:spMkLst>
            <pc:docMk/>
            <pc:sldMk cId="1010714941" sldId="260"/>
            <ac:spMk id="4" creationId="{2AC37059-2FF0-49D1-95EF-619CA6469E59}"/>
          </ac:spMkLst>
        </pc:spChg>
        <pc:spChg chg="add del">
          <ac:chgData name="Marcus Vinicius Cavalcanti de Jesus" userId="06ef611a7aa12e5d" providerId="LiveId" clId="{817E913B-480D-458F-91A9-B4915831C02D}" dt="2020-05-05T20:03:00.472" v="675" actId="478"/>
          <ac:spMkLst>
            <pc:docMk/>
            <pc:sldMk cId="1010714941" sldId="260"/>
            <ac:spMk id="4" creationId="{B79D720E-D223-48A9-80C5-DA63CF8BB152}"/>
          </ac:spMkLst>
        </pc:spChg>
        <pc:spChg chg="add mod">
          <ac:chgData name="Marcus Vinicius Cavalcanti de Jesus" userId="06ef611a7aa12e5d" providerId="LiveId" clId="{817E913B-480D-458F-91A9-B4915831C02D}" dt="2020-05-06T17:03:19.485" v="1834" actId="20577"/>
          <ac:spMkLst>
            <pc:docMk/>
            <pc:sldMk cId="1010714941" sldId="260"/>
            <ac:spMk id="5" creationId="{A863D349-1715-47B6-B32F-9361F6C85499}"/>
          </ac:spMkLst>
        </pc:spChg>
        <pc:spChg chg="add del">
          <ac:chgData name="Marcus Vinicius Cavalcanti de Jesus" userId="06ef611a7aa12e5d" providerId="LiveId" clId="{817E913B-480D-458F-91A9-B4915831C02D}" dt="2020-05-05T20:35:21.335" v="1004" actId="478"/>
          <ac:spMkLst>
            <pc:docMk/>
            <pc:sldMk cId="1010714941" sldId="260"/>
            <ac:spMk id="6" creationId="{5E8D0BC3-F8AE-4CEC-B98B-266A67997ABF}"/>
          </ac:spMkLst>
        </pc:spChg>
        <pc:spChg chg="add mod">
          <ac:chgData name="Marcus Vinicius Cavalcanti de Jesus" userId="06ef611a7aa12e5d" providerId="LiveId" clId="{817E913B-480D-458F-91A9-B4915831C02D}" dt="2020-05-06T17:48:40.524" v="1884" actId="14100"/>
          <ac:spMkLst>
            <pc:docMk/>
            <pc:sldMk cId="1010714941" sldId="260"/>
            <ac:spMk id="6" creationId="{D0D24CDC-637C-403B-A601-26BDC9A5FB6D}"/>
          </ac:spMkLst>
        </pc:spChg>
        <pc:spChg chg="add">
          <ac:chgData name="Marcus Vinicius Cavalcanti de Jesus" userId="06ef611a7aa12e5d" providerId="LiveId" clId="{817E913B-480D-458F-91A9-B4915831C02D}" dt="2020-05-06T17:48:34.310" v="1882" actId="22"/>
          <ac:spMkLst>
            <pc:docMk/>
            <pc:sldMk cId="1010714941" sldId="260"/>
            <ac:spMk id="7" creationId="{641D931B-609A-4225-8E92-A6238CD8DCEB}"/>
          </ac:spMkLst>
        </pc:spChg>
        <pc:spChg chg="del">
          <ac:chgData name="Marcus Vinicius Cavalcanti de Jesus" userId="06ef611a7aa12e5d" providerId="LiveId" clId="{817E913B-480D-458F-91A9-B4915831C02D}" dt="2020-05-05T20:00:01.176" v="620" actId="478"/>
          <ac:spMkLst>
            <pc:docMk/>
            <pc:sldMk cId="1010714941" sldId="260"/>
            <ac:spMk id="7" creationId="{DDB0278A-E83B-4BEC-9309-C3E0001DDFBF}"/>
          </ac:spMkLst>
        </pc:spChg>
        <pc:spChg chg="add del">
          <ac:chgData name="Marcus Vinicius Cavalcanti de Jesus" userId="06ef611a7aa12e5d" providerId="LiveId" clId="{817E913B-480D-458F-91A9-B4915831C02D}" dt="2020-05-05T20:08:15.214" v="743" actId="478"/>
          <ac:spMkLst>
            <pc:docMk/>
            <pc:sldMk cId="1010714941" sldId="260"/>
            <ac:spMk id="8" creationId="{2B837F94-7258-4EE7-B9C4-513FBE8C5D31}"/>
          </ac:spMkLst>
        </pc:spChg>
        <pc:spChg chg="add del">
          <ac:chgData name="Marcus Vinicius Cavalcanti de Jesus" userId="06ef611a7aa12e5d" providerId="LiveId" clId="{817E913B-480D-458F-91A9-B4915831C02D}" dt="2020-05-06T17:48:36.411" v="1883" actId="478"/>
          <ac:spMkLst>
            <pc:docMk/>
            <pc:sldMk cId="1010714941" sldId="260"/>
            <ac:spMk id="8" creationId="{E83907DF-A51D-44DE-978A-D7CC747270B1}"/>
          </ac:spMkLst>
        </pc:spChg>
        <pc:spChg chg="add">
          <ac:chgData name="Marcus Vinicius Cavalcanti de Jesus" userId="06ef611a7aa12e5d" providerId="LiveId" clId="{817E913B-480D-458F-91A9-B4915831C02D}" dt="2020-05-06T17:48:34.310" v="1882" actId="22"/>
          <ac:spMkLst>
            <pc:docMk/>
            <pc:sldMk cId="1010714941" sldId="260"/>
            <ac:spMk id="9" creationId="{7D1CF9BC-ED35-425D-BD16-C3F2B36D16E7}"/>
          </ac:spMkLst>
        </pc:spChg>
        <pc:spChg chg="del mod">
          <ac:chgData name="Marcus Vinicius Cavalcanti de Jesus" userId="06ef611a7aa12e5d" providerId="LiveId" clId="{817E913B-480D-458F-91A9-B4915831C02D}" dt="2020-05-05T20:02:35.995" v="670" actId="478"/>
          <ac:spMkLst>
            <pc:docMk/>
            <pc:sldMk cId="1010714941" sldId="260"/>
            <ac:spMk id="9" creationId="{C23C4F60-DD53-45F5-98A8-F996AEB040EC}"/>
          </ac:spMkLst>
        </pc:spChg>
        <pc:spChg chg="add del mod">
          <ac:chgData name="Marcus Vinicius Cavalcanti de Jesus" userId="06ef611a7aa12e5d" providerId="LiveId" clId="{817E913B-480D-458F-91A9-B4915831C02D}" dt="2020-05-05T20:35:21.335" v="1004" actId="478"/>
          <ac:spMkLst>
            <pc:docMk/>
            <pc:sldMk cId="1010714941" sldId="260"/>
            <ac:spMk id="10" creationId="{47280115-7C72-4F20-B9AB-3E2103C3E613}"/>
          </ac:spMkLst>
        </pc:spChg>
        <pc:spChg chg="add">
          <ac:chgData name="Marcus Vinicius Cavalcanti de Jesus" userId="06ef611a7aa12e5d" providerId="LiveId" clId="{817E913B-480D-458F-91A9-B4915831C02D}" dt="2020-05-06T17:48:34.310" v="1882" actId="22"/>
          <ac:spMkLst>
            <pc:docMk/>
            <pc:sldMk cId="1010714941" sldId="260"/>
            <ac:spMk id="10" creationId="{8A24F35A-0840-4166-9B5F-7BF34CEEB434}"/>
          </ac:spMkLst>
        </pc:spChg>
        <pc:spChg chg="del mod">
          <ac:chgData name="Marcus Vinicius Cavalcanti de Jesus" userId="06ef611a7aa12e5d" providerId="LiveId" clId="{817E913B-480D-458F-91A9-B4915831C02D}" dt="2020-05-05T20:02:35.995" v="670" actId="478"/>
          <ac:spMkLst>
            <pc:docMk/>
            <pc:sldMk cId="1010714941" sldId="260"/>
            <ac:spMk id="11" creationId="{9F76FE06-9C5C-45B5-9C86-9D5EC58BA964}"/>
          </ac:spMkLst>
        </pc:spChg>
        <pc:spChg chg="add">
          <ac:chgData name="Marcus Vinicius Cavalcanti de Jesus" userId="06ef611a7aa12e5d" providerId="LiveId" clId="{817E913B-480D-458F-91A9-B4915831C02D}" dt="2020-05-06T17:48:34.310" v="1882" actId="22"/>
          <ac:spMkLst>
            <pc:docMk/>
            <pc:sldMk cId="1010714941" sldId="260"/>
            <ac:spMk id="11" creationId="{A873C5A6-CA90-42BC-A5F2-3BB65ED1F7A9}"/>
          </ac:spMkLst>
        </pc:spChg>
        <pc:spChg chg="add">
          <ac:chgData name="Marcus Vinicius Cavalcanti de Jesus" userId="06ef611a7aa12e5d" providerId="LiveId" clId="{817E913B-480D-458F-91A9-B4915831C02D}" dt="2020-05-06T17:48:34.310" v="1882" actId="22"/>
          <ac:spMkLst>
            <pc:docMk/>
            <pc:sldMk cId="1010714941" sldId="260"/>
            <ac:spMk id="12" creationId="{0CB65328-97ED-4D92-93CE-BB5B5B131C94}"/>
          </ac:spMkLst>
        </pc:spChg>
        <pc:spChg chg="add del">
          <ac:chgData name="Marcus Vinicius Cavalcanti de Jesus" userId="06ef611a7aa12e5d" providerId="LiveId" clId="{817E913B-480D-458F-91A9-B4915831C02D}" dt="2020-05-05T20:35:21.335" v="1004" actId="478"/>
          <ac:spMkLst>
            <pc:docMk/>
            <pc:sldMk cId="1010714941" sldId="260"/>
            <ac:spMk id="12" creationId="{A59A3AB9-B9B2-4EDE-AB27-3A42DC825754}"/>
          </ac:spMkLst>
        </pc:spChg>
        <pc:spChg chg="add">
          <ac:chgData name="Marcus Vinicius Cavalcanti de Jesus" userId="06ef611a7aa12e5d" providerId="LiveId" clId="{817E913B-480D-458F-91A9-B4915831C02D}" dt="2020-05-06T17:48:34.310" v="1882" actId="22"/>
          <ac:spMkLst>
            <pc:docMk/>
            <pc:sldMk cId="1010714941" sldId="260"/>
            <ac:spMk id="13" creationId="{DA01E480-FC5B-47F7-B3F8-5740DBBCFB6E}"/>
          </ac:spMkLst>
        </pc:spChg>
        <pc:spChg chg="del mod">
          <ac:chgData name="Marcus Vinicius Cavalcanti de Jesus" userId="06ef611a7aa12e5d" providerId="LiveId" clId="{817E913B-480D-458F-91A9-B4915831C02D}" dt="2020-05-05T20:35:21.335" v="1004" actId="478"/>
          <ac:spMkLst>
            <pc:docMk/>
            <pc:sldMk cId="1010714941" sldId="260"/>
            <ac:spMk id="13" creationId="{E01430FE-1B2F-4A11-8D5A-4FB0F84C450C}"/>
          </ac:spMkLst>
        </pc:spChg>
        <pc:spChg chg="add del mod">
          <ac:chgData name="Marcus Vinicius Cavalcanti de Jesus" userId="06ef611a7aa12e5d" providerId="LiveId" clId="{817E913B-480D-458F-91A9-B4915831C02D}" dt="2020-05-06T18:16:27.812" v="1888" actId="478"/>
          <ac:spMkLst>
            <pc:docMk/>
            <pc:sldMk cId="1010714941" sldId="260"/>
            <ac:spMk id="14" creationId="{B211EC66-F66F-4DA6-BCBA-4BA44453DA93}"/>
          </ac:spMkLst>
        </pc:spChg>
        <pc:spChg chg="del mod">
          <ac:chgData name="Marcus Vinicius Cavalcanti de Jesus" userId="06ef611a7aa12e5d" providerId="LiveId" clId="{817E913B-480D-458F-91A9-B4915831C02D}" dt="2020-05-05T20:35:21.335" v="1004" actId="478"/>
          <ac:spMkLst>
            <pc:docMk/>
            <pc:sldMk cId="1010714941" sldId="260"/>
            <ac:spMk id="16" creationId="{DD7F002A-D2D0-4904-B2A6-C172394E7D99}"/>
          </ac:spMkLst>
        </pc:spChg>
        <pc:spChg chg="del mod">
          <ac:chgData name="Marcus Vinicius Cavalcanti de Jesus" userId="06ef611a7aa12e5d" providerId="LiveId" clId="{817E913B-480D-458F-91A9-B4915831C02D}" dt="2020-05-05T20:35:21.335" v="1004" actId="478"/>
          <ac:spMkLst>
            <pc:docMk/>
            <pc:sldMk cId="1010714941" sldId="260"/>
            <ac:spMk id="18" creationId="{F54198FA-8633-42DC-8072-123CEC2CC3B9}"/>
          </ac:spMkLst>
        </pc:spChg>
        <pc:spChg chg="del mod">
          <ac:chgData name="Marcus Vinicius Cavalcanti de Jesus" userId="06ef611a7aa12e5d" providerId="LiveId" clId="{817E913B-480D-458F-91A9-B4915831C02D}" dt="2020-05-05T20:35:21.335" v="1004" actId="478"/>
          <ac:spMkLst>
            <pc:docMk/>
            <pc:sldMk cId="1010714941" sldId="260"/>
            <ac:spMk id="20" creationId="{82CD0C8A-CBC6-4CDC-B726-838653B2064B}"/>
          </ac:spMkLst>
        </pc:spChg>
        <pc:spChg chg="del mod">
          <ac:chgData name="Marcus Vinicius Cavalcanti de Jesus" userId="06ef611a7aa12e5d" providerId="LiveId" clId="{817E913B-480D-458F-91A9-B4915831C02D}" dt="2020-05-05T20:35:21.335" v="1004" actId="478"/>
          <ac:spMkLst>
            <pc:docMk/>
            <pc:sldMk cId="1010714941" sldId="260"/>
            <ac:spMk id="22" creationId="{A886B99B-16B2-43C9-9043-A6EF46E374DB}"/>
          </ac:spMkLst>
        </pc:spChg>
        <pc:spChg chg="del mod">
          <ac:chgData name="Marcus Vinicius Cavalcanti de Jesus" userId="06ef611a7aa12e5d" providerId="LiveId" clId="{817E913B-480D-458F-91A9-B4915831C02D}" dt="2020-05-05T20:35:21.335" v="1004" actId="478"/>
          <ac:spMkLst>
            <pc:docMk/>
            <pc:sldMk cId="1010714941" sldId="260"/>
            <ac:spMk id="24" creationId="{9A85FCC2-5AFE-483A-A607-69A5CDC53188}"/>
          </ac:spMkLst>
        </pc:spChg>
        <pc:spChg chg="del mod">
          <ac:chgData name="Marcus Vinicius Cavalcanti de Jesus" userId="06ef611a7aa12e5d" providerId="LiveId" clId="{817E913B-480D-458F-91A9-B4915831C02D}" dt="2020-05-05T20:35:21.335" v="1004" actId="478"/>
          <ac:spMkLst>
            <pc:docMk/>
            <pc:sldMk cId="1010714941" sldId="260"/>
            <ac:spMk id="25" creationId="{2FECF69D-3AEB-446C-BFE8-1144226C8154}"/>
          </ac:spMkLst>
        </pc:spChg>
        <pc:spChg chg="add del mod">
          <ac:chgData name="Marcus Vinicius Cavalcanti de Jesus" userId="06ef611a7aa12e5d" providerId="LiveId" clId="{817E913B-480D-458F-91A9-B4915831C02D}" dt="2020-05-05T20:48:54.651" v="1111" actId="478"/>
          <ac:spMkLst>
            <pc:docMk/>
            <pc:sldMk cId="1010714941" sldId="260"/>
            <ac:spMk id="29" creationId="{FA9EB44D-8D1A-4321-9521-2276ADB48C01}"/>
          </ac:spMkLst>
        </pc:spChg>
        <pc:spChg chg="add del mod">
          <ac:chgData name="Marcus Vinicius Cavalcanti de Jesus" userId="06ef611a7aa12e5d" providerId="LiveId" clId="{817E913B-480D-458F-91A9-B4915831C02D}" dt="2020-05-05T20:48:54.651" v="1111" actId="478"/>
          <ac:spMkLst>
            <pc:docMk/>
            <pc:sldMk cId="1010714941" sldId="260"/>
            <ac:spMk id="31" creationId="{D951C259-CD4B-4CFF-BD27-7AED68172FF9}"/>
          </ac:spMkLst>
        </pc:spChg>
        <pc:spChg chg="add del mod">
          <ac:chgData name="Marcus Vinicius Cavalcanti de Jesus" userId="06ef611a7aa12e5d" providerId="LiveId" clId="{817E913B-480D-458F-91A9-B4915831C02D}" dt="2020-05-05T20:48:54.651" v="1111" actId="478"/>
          <ac:spMkLst>
            <pc:docMk/>
            <pc:sldMk cId="1010714941" sldId="260"/>
            <ac:spMk id="33" creationId="{1490CB4C-989F-4DE2-8F4B-5F356C712748}"/>
          </ac:spMkLst>
        </pc:spChg>
        <pc:spChg chg="add del mod">
          <ac:chgData name="Marcus Vinicius Cavalcanti de Jesus" userId="06ef611a7aa12e5d" providerId="LiveId" clId="{817E913B-480D-458F-91A9-B4915831C02D}" dt="2020-05-05T20:48:54.651" v="1111" actId="478"/>
          <ac:spMkLst>
            <pc:docMk/>
            <pc:sldMk cId="1010714941" sldId="260"/>
            <ac:spMk id="35" creationId="{7FEB154E-883B-42D1-8B86-9F1DA3151696}"/>
          </ac:spMkLst>
        </pc:spChg>
        <pc:spChg chg="add del mod">
          <ac:chgData name="Marcus Vinicius Cavalcanti de Jesus" userId="06ef611a7aa12e5d" providerId="LiveId" clId="{817E913B-480D-458F-91A9-B4915831C02D}" dt="2020-05-05T20:37:42.744" v="1062" actId="478"/>
          <ac:spMkLst>
            <pc:docMk/>
            <pc:sldMk cId="1010714941" sldId="260"/>
            <ac:spMk id="37" creationId="{E6C3A9DD-4078-48F2-ABE0-F91D409DBBC1}"/>
          </ac:spMkLst>
        </pc:spChg>
        <pc:spChg chg="add del mod">
          <ac:chgData name="Marcus Vinicius Cavalcanti de Jesus" userId="06ef611a7aa12e5d" providerId="LiveId" clId="{817E913B-480D-458F-91A9-B4915831C02D}" dt="2020-05-05T20:48:54.651" v="1111" actId="478"/>
          <ac:spMkLst>
            <pc:docMk/>
            <pc:sldMk cId="1010714941" sldId="260"/>
            <ac:spMk id="39" creationId="{9162E475-2E62-4673-8B35-83E31B07BAAB}"/>
          </ac:spMkLst>
        </pc:spChg>
        <pc:spChg chg="add del mod">
          <ac:chgData name="Marcus Vinicius Cavalcanti de Jesus" userId="06ef611a7aa12e5d" providerId="LiveId" clId="{817E913B-480D-458F-91A9-B4915831C02D}" dt="2020-05-05T20:48:54.651" v="1111" actId="478"/>
          <ac:spMkLst>
            <pc:docMk/>
            <pc:sldMk cId="1010714941" sldId="260"/>
            <ac:spMk id="41" creationId="{FA3F3EC5-2845-47BF-8422-22DFA188FB99}"/>
          </ac:spMkLst>
        </pc:spChg>
        <pc:spChg chg="add del mod">
          <ac:chgData name="Marcus Vinicius Cavalcanti de Jesus" userId="06ef611a7aa12e5d" providerId="LiveId" clId="{817E913B-480D-458F-91A9-B4915831C02D}" dt="2020-05-05T20:48:54.651" v="1111" actId="478"/>
          <ac:spMkLst>
            <pc:docMk/>
            <pc:sldMk cId="1010714941" sldId="260"/>
            <ac:spMk id="43" creationId="{546565DD-DDB6-4206-9D11-B4D7E4DAF831}"/>
          </ac:spMkLst>
        </pc:spChg>
        <pc:spChg chg="add del mod">
          <ac:chgData name="Marcus Vinicius Cavalcanti de Jesus" userId="06ef611a7aa12e5d" providerId="LiveId" clId="{817E913B-480D-458F-91A9-B4915831C02D}" dt="2020-05-05T20:48:54.651" v="1111" actId="478"/>
          <ac:spMkLst>
            <pc:docMk/>
            <pc:sldMk cId="1010714941" sldId="260"/>
            <ac:spMk id="59" creationId="{D871B341-7D58-417B-B44C-2F6C925DD933}"/>
          </ac:spMkLst>
        </pc:spChg>
        <pc:spChg chg="add del mod">
          <ac:chgData name="Marcus Vinicius Cavalcanti de Jesus" userId="06ef611a7aa12e5d" providerId="LiveId" clId="{817E913B-480D-458F-91A9-B4915831C02D}" dt="2020-05-05T20:48:54.651" v="1111" actId="478"/>
          <ac:spMkLst>
            <pc:docMk/>
            <pc:sldMk cId="1010714941" sldId="260"/>
            <ac:spMk id="73" creationId="{AD51C5C1-3A38-41BE-B16D-02C174C52530}"/>
          </ac:spMkLst>
        </pc:spChg>
        <pc:spChg chg="add mod">
          <ac:chgData name="Marcus Vinicius Cavalcanti de Jesus" userId="06ef611a7aa12e5d" providerId="LiveId" clId="{817E913B-480D-458F-91A9-B4915831C02D}" dt="2020-05-06T16:09:50.868" v="1605" actId="108"/>
          <ac:spMkLst>
            <pc:docMk/>
            <pc:sldMk cId="1010714941" sldId="260"/>
            <ac:spMk id="77" creationId="{89ECB726-6BC5-467E-8D7F-EB3E66A3F1BE}"/>
          </ac:spMkLst>
        </pc:spChg>
        <pc:spChg chg="add del">
          <ac:chgData name="Marcus Vinicius Cavalcanti de Jesus" userId="06ef611a7aa12e5d" providerId="LiveId" clId="{817E913B-480D-458F-91A9-B4915831C02D}" dt="2020-05-05T20:50:27.734" v="1170" actId="478"/>
          <ac:spMkLst>
            <pc:docMk/>
            <pc:sldMk cId="1010714941" sldId="260"/>
            <ac:spMk id="81" creationId="{B090D55D-F122-4385-80C4-A9D1D2C9BEC5}"/>
          </ac:spMkLst>
        </pc:spChg>
        <pc:spChg chg="add del">
          <ac:chgData name="Marcus Vinicius Cavalcanti de Jesus" userId="06ef611a7aa12e5d" providerId="LiveId" clId="{817E913B-480D-458F-91A9-B4915831C02D}" dt="2020-05-05T20:50:30.540" v="1171" actId="478"/>
          <ac:spMkLst>
            <pc:docMk/>
            <pc:sldMk cId="1010714941" sldId="260"/>
            <ac:spMk id="83" creationId="{3E379661-26E6-4EBD-97AB-DB16F452619F}"/>
          </ac:spMkLst>
        </pc:spChg>
        <pc:spChg chg="add del mod">
          <ac:chgData name="Marcus Vinicius Cavalcanti de Jesus" userId="06ef611a7aa12e5d" providerId="LiveId" clId="{817E913B-480D-458F-91A9-B4915831C02D}" dt="2020-05-05T21:13:17.742" v="1249" actId="478"/>
          <ac:spMkLst>
            <pc:docMk/>
            <pc:sldMk cId="1010714941" sldId="260"/>
            <ac:spMk id="85" creationId="{F04FCE52-C8E8-44AB-B983-BE3D5E8277EB}"/>
          </ac:spMkLst>
        </pc:spChg>
        <pc:spChg chg="add mod ord">
          <ac:chgData name="Marcus Vinicius Cavalcanti de Jesus" userId="06ef611a7aa12e5d" providerId="LiveId" clId="{817E913B-480D-458F-91A9-B4915831C02D}" dt="2020-05-06T18:20:03.866" v="2003" actId="14100"/>
          <ac:spMkLst>
            <pc:docMk/>
            <pc:sldMk cId="1010714941" sldId="260"/>
            <ac:spMk id="87" creationId="{52F2F655-465C-41F4-A77F-EAA17E2393F5}"/>
          </ac:spMkLst>
        </pc:spChg>
        <pc:spChg chg="add del mod ord">
          <ac:chgData name="Marcus Vinicius Cavalcanti de Jesus" userId="06ef611a7aa12e5d" providerId="LiveId" clId="{817E913B-480D-458F-91A9-B4915831C02D}" dt="2020-05-06T17:01:39.649" v="1791" actId="478"/>
          <ac:spMkLst>
            <pc:docMk/>
            <pc:sldMk cId="1010714941" sldId="260"/>
            <ac:spMk id="89" creationId="{6E45E6B9-6BCD-42E4-AC50-55795588228B}"/>
          </ac:spMkLst>
        </pc:spChg>
        <pc:spChg chg="add">
          <ac:chgData name="Marcus Vinicius Cavalcanti de Jesus" userId="06ef611a7aa12e5d" providerId="LiveId" clId="{817E913B-480D-458F-91A9-B4915831C02D}" dt="2020-05-05T20:48:55.037" v="1112" actId="22"/>
          <ac:spMkLst>
            <pc:docMk/>
            <pc:sldMk cId="1010714941" sldId="260"/>
            <ac:spMk id="91" creationId="{5BFD34EA-BA1F-4DCA-AA9D-1A7D67C4013B}"/>
          </ac:spMkLst>
        </pc:spChg>
        <pc:spChg chg="mod">
          <ac:chgData name="Marcus Vinicius Cavalcanti de Jesus" userId="06ef611a7aa12e5d" providerId="LiveId" clId="{817E913B-480D-458F-91A9-B4915831C02D}" dt="2020-05-06T17:01:19.241" v="1788" actId="404"/>
          <ac:spMkLst>
            <pc:docMk/>
            <pc:sldMk cId="1010714941" sldId="260"/>
            <ac:spMk id="95" creationId="{B97DE446-9EAC-4C72-B46E-9B1AFF88AC33}"/>
          </ac:spMkLst>
        </pc:spChg>
        <pc:spChg chg="add mod ord">
          <ac:chgData name="Marcus Vinicius Cavalcanti de Jesus" userId="06ef611a7aa12e5d" providerId="LiveId" clId="{817E913B-480D-458F-91A9-B4915831C02D}" dt="2020-05-05T20:50:24.820" v="1169" actId="171"/>
          <ac:spMkLst>
            <pc:docMk/>
            <pc:sldMk cId="1010714941" sldId="260"/>
            <ac:spMk id="107" creationId="{5ECF0D69-18D8-480E-84E1-11C318B8983B}"/>
          </ac:spMkLst>
        </pc:spChg>
        <pc:spChg chg="add mod ord">
          <ac:chgData name="Marcus Vinicius Cavalcanti de Jesus" userId="06ef611a7aa12e5d" providerId="LiveId" clId="{817E913B-480D-458F-91A9-B4915831C02D}" dt="2020-05-05T21:07:24.302" v="1186" actId="207"/>
          <ac:spMkLst>
            <pc:docMk/>
            <pc:sldMk cId="1010714941" sldId="260"/>
            <ac:spMk id="109" creationId="{D81C2C79-95C5-49C1-A4C8-B1CC3B899491}"/>
          </ac:spMkLst>
        </pc:spChg>
        <pc:spChg chg="add del">
          <ac:chgData name="Marcus Vinicius Cavalcanti de Jesus" userId="06ef611a7aa12e5d" providerId="LiveId" clId="{817E913B-480D-458F-91A9-B4915831C02D}" dt="2020-05-06T17:01:41.275" v="1792" actId="478"/>
          <ac:spMkLst>
            <pc:docMk/>
            <pc:sldMk cId="1010714941" sldId="260"/>
            <ac:spMk id="113" creationId="{44929299-7331-494D-9689-DD6E8282C726}"/>
          </ac:spMkLst>
        </pc:spChg>
        <pc:spChg chg="add del">
          <ac:chgData name="Marcus Vinicius Cavalcanti de Jesus" userId="06ef611a7aa12e5d" providerId="LiveId" clId="{817E913B-480D-458F-91A9-B4915831C02D}" dt="2020-05-06T17:01:36.231" v="1790" actId="478"/>
          <ac:spMkLst>
            <pc:docMk/>
            <pc:sldMk cId="1010714941" sldId="260"/>
            <ac:spMk id="115" creationId="{148771F4-AA8C-4D91-BA09-8841D339EB94}"/>
          </ac:spMkLst>
        </pc:spChg>
        <pc:grpChg chg="add del mod">
          <ac:chgData name="Marcus Vinicius Cavalcanti de Jesus" userId="06ef611a7aa12e5d" providerId="LiveId" clId="{817E913B-480D-458F-91A9-B4915831C02D}" dt="2020-05-05T20:39:03.685" v="1077" actId="478"/>
          <ac:grpSpMkLst>
            <pc:docMk/>
            <pc:sldMk cId="1010714941" sldId="260"/>
            <ac:grpSpMk id="49" creationId="{84383860-E70A-4ABC-8B85-0CC8F03BA0BB}"/>
          </ac:grpSpMkLst>
        </pc:grpChg>
        <pc:grpChg chg="add del mod">
          <ac:chgData name="Marcus Vinicius Cavalcanti de Jesus" userId="06ef611a7aa12e5d" providerId="LiveId" clId="{817E913B-480D-458F-91A9-B4915831C02D}" dt="2020-05-05T20:39:03.685" v="1077" actId="478"/>
          <ac:grpSpMkLst>
            <pc:docMk/>
            <pc:sldMk cId="1010714941" sldId="260"/>
            <ac:grpSpMk id="53" creationId="{E06F0827-919C-41EC-8C00-851EF9878FF7}"/>
          </ac:grpSpMkLst>
        </pc:grpChg>
        <pc:grpChg chg="add del mod">
          <ac:chgData name="Marcus Vinicius Cavalcanti de Jesus" userId="06ef611a7aa12e5d" providerId="LiveId" clId="{817E913B-480D-458F-91A9-B4915831C02D}" dt="2020-05-05T20:39:03.685" v="1077" actId="478"/>
          <ac:grpSpMkLst>
            <pc:docMk/>
            <pc:sldMk cId="1010714941" sldId="260"/>
            <ac:grpSpMk id="57" creationId="{D5763DC0-CF98-4E22-BBD0-5FA1E9409D04}"/>
          </ac:grpSpMkLst>
        </pc:grpChg>
        <pc:grpChg chg="add del">
          <ac:chgData name="Marcus Vinicius Cavalcanti de Jesus" userId="06ef611a7aa12e5d" providerId="LiveId" clId="{817E913B-480D-458F-91A9-B4915831C02D}" dt="2020-05-05T20:48:54.651" v="1111" actId="478"/>
          <ac:grpSpMkLst>
            <pc:docMk/>
            <pc:sldMk cId="1010714941" sldId="260"/>
            <ac:grpSpMk id="63" creationId="{C1943EA2-D43D-4FFD-A2AA-5F225A0EAD44}"/>
          </ac:grpSpMkLst>
        </pc:grpChg>
        <pc:grpChg chg="add del">
          <ac:chgData name="Marcus Vinicius Cavalcanti de Jesus" userId="06ef611a7aa12e5d" providerId="LiveId" clId="{817E913B-480D-458F-91A9-B4915831C02D}" dt="2020-05-05T20:48:54.651" v="1111" actId="478"/>
          <ac:grpSpMkLst>
            <pc:docMk/>
            <pc:sldMk cId="1010714941" sldId="260"/>
            <ac:grpSpMk id="67" creationId="{1BD08155-1F0A-414A-8FCF-D23F62790FD3}"/>
          </ac:grpSpMkLst>
        </pc:grpChg>
        <pc:grpChg chg="add del">
          <ac:chgData name="Marcus Vinicius Cavalcanti de Jesus" userId="06ef611a7aa12e5d" providerId="LiveId" clId="{817E913B-480D-458F-91A9-B4915831C02D}" dt="2020-05-05T20:48:54.651" v="1111" actId="478"/>
          <ac:grpSpMkLst>
            <pc:docMk/>
            <pc:sldMk cId="1010714941" sldId="260"/>
            <ac:grpSpMk id="71" creationId="{D84A93A5-79CE-4980-B42B-CEF05ED0CEF1}"/>
          </ac:grpSpMkLst>
        </pc:grpChg>
        <pc:grpChg chg="add">
          <ac:chgData name="Marcus Vinicius Cavalcanti de Jesus" userId="06ef611a7aa12e5d" providerId="LiveId" clId="{817E913B-480D-458F-91A9-B4915831C02D}" dt="2020-05-05T20:48:55.037" v="1112" actId="22"/>
          <ac:grpSpMkLst>
            <pc:docMk/>
            <pc:sldMk cId="1010714941" sldId="260"/>
            <ac:grpSpMk id="97" creationId="{60D1300F-99B6-4025-B6B1-8F6930154514}"/>
          </ac:grpSpMkLst>
        </pc:grpChg>
        <pc:grpChg chg="add">
          <ac:chgData name="Marcus Vinicius Cavalcanti de Jesus" userId="06ef611a7aa12e5d" providerId="LiveId" clId="{817E913B-480D-458F-91A9-B4915831C02D}" dt="2020-05-05T20:48:55.037" v="1112" actId="22"/>
          <ac:grpSpMkLst>
            <pc:docMk/>
            <pc:sldMk cId="1010714941" sldId="260"/>
            <ac:grpSpMk id="101" creationId="{2DB167C8-89E8-4482-86D5-009C047E670D}"/>
          </ac:grpSpMkLst>
        </pc:grpChg>
        <pc:grpChg chg="add">
          <ac:chgData name="Marcus Vinicius Cavalcanti de Jesus" userId="06ef611a7aa12e5d" providerId="LiveId" clId="{817E913B-480D-458F-91A9-B4915831C02D}" dt="2020-05-05T20:48:55.037" v="1112" actId="22"/>
          <ac:grpSpMkLst>
            <pc:docMk/>
            <pc:sldMk cId="1010714941" sldId="260"/>
            <ac:grpSpMk id="105" creationId="{ABFF9BF6-9809-4F8E-A64E-669FC0C5DC14}"/>
          </ac:grpSpMkLst>
        </pc:grpChg>
        <pc:picChg chg="add mod ord modCrop">
          <ac:chgData name="Marcus Vinicius Cavalcanti de Jesus" userId="06ef611a7aa12e5d" providerId="LiveId" clId="{817E913B-480D-458F-91A9-B4915831C02D}" dt="2020-05-06T18:20:34.030" v="2010" actId="732"/>
          <ac:picMkLst>
            <pc:docMk/>
            <pc:sldMk cId="1010714941" sldId="260"/>
            <ac:picMk id="2" creationId="{DDA28E66-3D7B-4BA5-8401-3690D448416A}"/>
          </ac:picMkLst>
        </pc:picChg>
        <pc:picChg chg="del">
          <ac:chgData name="Marcus Vinicius Cavalcanti de Jesus" userId="06ef611a7aa12e5d" providerId="LiveId" clId="{817E913B-480D-458F-91A9-B4915831C02D}" dt="2020-05-05T20:48:54.651" v="1111" actId="478"/>
          <ac:picMkLst>
            <pc:docMk/>
            <pc:sldMk cId="1010714941" sldId="260"/>
            <ac:picMk id="5" creationId="{C6860416-5170-4BD7-B740-A72A9F82488A}"/>
          </ac:picMkLst>
        </pc:picChg>
        <pc:picChg chg="add del">
          <ac:chgData name="Marcus Vinicius Cavalcanti de Jesus" userId="06ef611a7aa12e5d" providerId="LiveId" clId="{817E913B-480D-458F-91A9-B4915831C02D}" dt="2020-05-05T20:35:21.335" v="1004" actId="478"/>
          <ac:picMkLst>
            <pc:docMk/>
            <pc:sldMk cId="1010714941" sldId="260"/>
            <ac:picMk id="15" creationId="{141F255F-A561-4E28-90D6-46A0C77C550B}"/>
          </ac:picMkLst>
        </pc:picChg>
        <pc:picChg chg="add del mod">
          <ac:chgData name="Marcus Vinicius Cavalcanti de Jesus" userId="06ef611a7aa12e5d" providerId="LiveId" clId="{817E913B-480D-458F-91A9-B4915831C02D}" dt="2020-05-05T20:48:54.651" v="1111" actId="478"/>
          <ac:picMkLst>
            <pc:docMk/>
            <pc:sldMk cId="1010714941" sldId="260"/>
            <ac:picMk id="45" creationId="{F4E5924D-064E-4B18-8885-E450023CA9E6}"/>
          </ac:picMkLst>
        </pc:picChg>
        <pc:picChg chg="add del">
          <ac:chgData name="Marcus Vinicius Cavalcanti de Jesus" userId="06ef611a7aa12e5d" providerId="LiveId" clId="{817E913B-480D-458F-91A9-B4915831C02D}" dt="2020-05-05T21:13:16.316" v="1248" actId="478"/>
          <ac:picMkLst>
            <pc:docMk/>
            <pc:sldMk cId="1010714941" sldId="260"/>
            <ac:picMk id="75" creationId="{C8A363C8-5CC9-4E19-8CEA-D9DA3C3FA0BE}"/>
          </ac:picMkLst>
        </pc:picChg>
        <pc:picChg chg="add del">
          <ac:chgData name="Marcus Vinicius Cavalcanti de Jesus" userId="06ef611a7aa12e5d" providerId="LiveId" clId="{817E913B-480D-458F-91A9-B4915831C02D}" dt="2020-05-06T18:20:07.372" v="2004" actId="478"/>
          <ac:picMkLst>
            <pc:docMk/>
            <pc:sldMk cId="1010714941" sldId="260"/>
            <ac:picMk id="79" creationId="{13F67539-CE60-4989-915F-8EF1A03652DC}"/>
          </ac:picMkLst>
        </pc:picChg>
        <pc:picChg chg="add">
          <ac:chgData name="Marcus Vinicius Cavalcanti de Jesus" userId="06ef611a7aa12e5d" providerId="LiveId" clId="{817E913B-480D-458F-91A9-B4915831C02D}" dt="2020-05-05T20:48:55.037" v="1112" actId="22"/>
          <ac:picMkLst>
            <pc:docMk/>
            <pc:sldMk cId="1010714941" sldId="260"/>
            <ac:picMk id="93" creationId="{F6F877CF-5CE3-48A8-B924-D543EAE63884}"/>
          </ac:picMkLst>
        </pc:picChg>
        <pc:picChg chg="add del ord">
          <ac:chgData name="Marcus Vinicius Cavalcanti de Jesus" userId="06ef611a7aa12e5d" providerId="LiveId" clId="{817E913B-480D-458F-91A9-B4915831C02D}" dt="2020-05-06T16:09:34.152" v="1599" actId="478"/>
          <ac:picMkLst>
            <pc:docMk/>
            <pc:sldMk cId="1010714941" sldId="260"/>
            <ac:picMk id="111" creationId="{7520AFEC-A136-48C7-9DFC-659EB8C81AE7}"/>
          </ac:picMkLst>
        </pc:picChg>
      </pc:sldChg>
      <pc:sldChg chg="addSp delSp modSp add mod">
        <pc:chgData name="Marcus Vinicius Cavalcanti de Jesus" userId="06ef611a7aa12e5d" providerId="LiveId" clId="{817E913B-480D-458F-91A9-B4915831C02D}" dt="2020-05-06T18:20:44.824" v="2012" actId="732"/>
        <pc:sldMkLst>
          <pc:docMk/>
          <pc:sldMk cId="38582034" sldId="261"/>
        </pc:sldMkLst>
        <pc:spChg chg="del mod">
          <ac:chgData name="Marcus Vinicius Cavalcanti de Jesus" userId="06ef611a7aa12e5d" providerId="LiveId" clId="{817E913B-480D-458F-91A9-B4915831C02D}" dt="2020-05-05T20:35:26.200" v="1006" actId="478"/>
          <ac:spMkLst>
            <pc:docMk/>
            <pc:sldMk cId="38582034" sldId="261"/>
            <ac:spMk id="2" creationId="{488A2E01-9040-418D-966B-6B05E12D9862}"/>
          </ac:spMkLst>
        </pc:spChg>
        <pc:spChg chg="add del mod">
          <ac:chgData name="Marcus Vinicius Cavalcanti de Jesus" userId="06ef611a7aa12e5d" providerId="LiveId" clId="{817E913B-480D-458F-91A9-B4915831C02D}" dt="2020-05-05T20:35:26.200" v="1006" actId="478"/>
          <ac:spMkLst>
            <pc:docMk/>
            <pc:sldMk cId="38582034" sldId="261"/>
            <ac:spMk id="3" creationId="{64D7FA49-972D-4985-B88C-FF6293108938}"/>
          </ac:spMkLst>
        </pc:spChg>
        <pc:spChg chg="add ord">
          <ac:chgData name="Marcus Vinicius Cavalcanti de Jesus" userId="06ef611a7aa12e5d" providerId="LiveId" clId="{817E913B-480D-458F-91A9-B4915831C02D}" dt="2020-05-06T17:03:40.300" v="1846" actId="171"/>
          <ac:spMkLst>
            <pc:docMk/>
            <pc:sldMk cId="38582034" sldId="261"/>
            <ac:spMk id="3" creationId="{6A8BC4CA-7CC2-426D-BC37-B620416B2278}"/>
          </ac:spMkLst>
        </pc:spChg>
        <pc:spChg chg="add">
          <ac:chgData name="Marcus Vinicius Cavalcanti de Jesus" userId="06ef611a7aa12e5d" providerId="LiveId" clId="{817E913B-480D-458F-91A9-B4915831C02D}" dt="2020-05-06T17:03:49.081" v="1849" actId="22"/>
          <ac:spMkLst>
            <pc:docMk/>
            <pc:sldMk cId="38582034" sldId="261"/>
            <ac:spMk id="4" creationId="{149F65C4-C20F-460F-8529-EB00BE910482}"/>
          </ac:spMkLst>
        </pc:spChg>
        <pc:spChg chg="add del mod">
          <ac:chgData name="Marcus Vinicius Cavalcanti de Jesus" userId="06ef611a7aa12e5d" providerId="LiveId" clId="{817E913B-480D-458F-91A9-B4915831C02D}" dt="2020-05-05T20:03:04.545" v="677" actId="478"/>
          <ac:spMkLst>
            <pc:docMk/>
            <pc:sldMk cId="38582034" sldId="261"/>
            <ac:spMk id="4" creationId="{29D37B33-64D8-43ED-BD70-6B817394B375}"/>
          </ac:spMkLst>
        </pc:spChg>
        <pc:spChg chg="add mod">
          <ac:chgData name="Marcus Vinicius Cavalcanti de Jesus" userId="06ef611a7aa12e5d" providerId="LiveId" clId="{817E913B-480D-458F-91A9-B4915831C02D}" dt="2020-05-06T17:04:00.651" v="1862" actId="20577"/>
          <ac:spMkLst>
            <pc:docMk/>
            <pc:sldMk cId="38582034" sldId="261"/>
            <ac:spMk id="5" creationId="{64E92E05-F886-4337-8C3B-97813253C580}"/>
          </ac:spMkLst>
        </pc:spChg>
        <pc:spChg chg="add del mod">
          <ac:chgData name="Marcus Vinicius Cavalcanti de Jesus" userId="06ef611a7aa12e5d" providerId="LiveId" clId="{817E913B-480D-458F-91A9-B4915831C02D}" dt="2020-05-05T20:35:26.200" v="1006" actId="478"/>
          <ac:spMkLst>
            <pc:docMk/>
            <pc:sldMk cId="38582034" sldId="261"/>
            <ac:spMk id="6" creationId="{49CBCBB0-DF86-4704-9535-463A9816EEC7}"/>
          </ac:spMkLst>
        </pc:spChg>
        <pc:spChg chg="add">
          <ac:chgData name="Marcus Vinicius Cavalcanti de Jesus" userId="06ef611a7aa12e5d" providerId="LiveId" clId="{817E913B-480D-458F-91A9-B4915831C02D}" dt="2020-05-06T17:21:23.764" v="1863" actId="22"/>
          <ac:spMkLst>
            <pc:docMk/>
            <pc:sldMk cId="38582034" sldId="261"/>
            <ac:spMk id="6" creationId="{75FEF19E-519D-4A98-8AAB-A34AC6A4B22D}"/>
          </ac:spMkLst>
        </pc:spChg>
        <pc:spChg chg="add">
          <ac:chgData name="Marcus Vinicius Cavalcanti de Jesus" userId="06ef611a7aa12e5d" providerId="LiveId" clId="{817E913B-480D-458F-91A9-B4915831C02D}" dt="2020-05-06T17:21:23.764" v="1863" actId="22"/>
          <ac:spMkLst>
            <pc:docMk/>
            <pc:sldMk cId="38582034" sldId="261"/>
            <ac:spMk id="7" creationId="{5CEFDEE4-4B4A-4CB4-A1A1-FD8B60CED27E}"/>
          </ac:spMkLst>
        </pc:spChg>
        <pc:spChg chg="del">
          <ac:chgData name="Marcus Vinicius Cavalcanti de Jesus" userId="06ef611a7aa12e5d" providerId="LiveId" clId="{817E913B-480D-458F-91A9-B4915831C02D}" dt="2020-05-05T20:01:15.414" v="633" actId="478"/>
          <ac:spMkLst>
            <pc:docMk/>
            <pc:sldMk cId="38582034" sldId="261"/>
            <ac:spMk id="7" creationId="{DDB0278A-E83B-4BEC-9309-C3E0001DDFBF}"/>
          </ac:spMkLst>
        </pc:spChg>
        <pc:spChg chg="add del mod">
          <ac:chgData name="Marcus Vinicius Cavalcanti de Jesus" userId="06ef611a7aa12e5d" providerId="LiveId" clId="{817E913B-480D-458F-91A9-B4915831C02D}" dt="2020-05-05T20:35:26.200" v="1006" actId="478"/>
          <ac:spMkLst>
            <pc:docMk/>
            <pc:sldMk cId="38582034" sldId="261"/>
            <ac:spMk id="8" creationId="{3BA2EF1B-A854-41BD-88A9-88F77BD22823}"/>
          </ac:spMkLst>
        </pc:spChg>
        <pc:spChg chg="add">
          <ac:chgData name="Marcus Vinicius Cavalcanti de Jesus" userId="06ef611a7aa12e5d" providerId="LiveId" clId="{817E913B-480D-458F-91A9-B4915831C02D}" dt="2020-05-06T17:21:23.764" v="1863" actId="22"/>
          <ac:spMkLst>
            <pc:docMk/>
            <pc:sldMk cId="38582034" sldId="261"/>
            <ac:spMk id="8" creationId="{70EF9CAE-84D1-41C0-A1D5-D2143463210F}"/>
          </ac:spMkLst>
        </pc:spChg>
        <pc:spChg chg="add">
          <ac:chgData name="Marcus Vinicius Cavalcanti de Jesus" userId="06ef611a7aa12e5d" providerId="LiveId" clId="{817E913B-480D-458F-91A9-B4915831C02D}" dt="2020-05-06T17:21:23.764" v="1863" actId="22"/>
          <ac:spMkLst>
            <pc:docMk/>
            <pc:sldMk cId="38582034" sldId="261"/>
            <ac:spMk id="9" creationId="{54D5D2A4-7BDF-4D3D-9A2F-629B665896C3}"/>
          </ac:spMkLst>
        </pc:spChg>
        <pc:spChg chg="del">
          <ac:chgData name="Marcus Vinicius Cavalcanti de Jesus" userId="06ef611a7aa12e5d" providerId="LiveId" clId="{817E913B-480D-458F-91A9-B4915831C02D}" dt="2020-05-05T20:01:13.597" v="631" actId="478"/>
          <ac:spMkLst>
            <pc:docMk/>
            <pc:sldMk cId="38582034" sldId="261"/>
            <ac:spMk id="9" creationId="{C23C4F60-DD53-45F5-98A8-F996AEB040EC}"/>
          </ac:spMkLst>
        </pc:spChg>
        <pc:spChg chg="add del mod">
          <ac:chgData name="Marcus Vinicius Cavalcanti de Jesus" userId="06ef611a7aa12e5d" providerId="LiveId" clId="{817E913B-480D-458F-91A9-B4915831C02D}" dt="2020-05-05T20:35:26.200" v="1006" actId="478"/>
          <ac:spMkLst>
            <pc:docMk/>
            <pc:sldMk cId="38582034" sldId="261"/>
            <ac:spMk id="10" creationId="{214BFA36-9DD2-475B-BFC9-A354C198BBCF}"/>
          </ac:spMkLst>
        </pc:spChg>
        <pc:spChg chg="add mod">
          <ac:chgData name="Marcus Vinicius Cavalcanti de Jesus" userId="06ef611a7aa12e5d" providerId="LiveId" clId="{817E913B-480D-458F-91A9-B4915831C02D}" dt="2020-05-06T17:21:41.767" v="1871" actId="14100"/>
          <ac:spMkLst>
            <pc:docMk/>
            <pc:sldMk cId="38582034" sldId="261"/>
            <ac:spMk id="10" creationId="{96388852-DE69-48C1-BAF2-9DDBDB7F7A53}"/>
          </ac:spMkLst>
        </pc:spChg>
        <pc:spChg chg="add del mod">
          <ac:chgData name="Marcus Vinicius Cavalcanti de Jesus" userId="06ef611a7aa12e5d" providerId="LiveId" clId="{817E913B-480D-458F-91A9-B4915831C02D}" dt="2020-05-06T17:21:36.437" v="1868" actId="478"/>
          <ac:spMkLst>
            <pc:docMk/>
            <pc:sldMk cId="38582034" sldId="261"/>
            <ac:spMk id="11" creationId="{4F5E66EA-7519-4895-BF52-28291D84B385}"/>
          </ac:spMkLst>
        </pc:spChg>
        <pc:spChg chg="del">
          <ac:chgData name="Marcus Vinicius Cavalcanti de Jesus" userId="06ef611a7aa12e5d" providerId="LiveId" clId="{817E913B-480D-458F-91A9-B4915831C02D}" dt="2020-05-05T20:01:13.597" v="631" actId="478"/>
          <ac:spMkLst>
            <pc:docMk/>
            <pc:sldMk cId="38582034" sldId="261"/>
            <ac:spMk id="11" creationId="{9F76FE06-9C5C-45B5-9C86-9D5EC58BA964}"/>
          </ac:spMkLst>
        </pc:spChg>
        <pc:spChg chg="add mod">
          <ac:chgData name="Marcus Vinicius Cavalcanti de Jesus" userId="06ef611a7aa12e5d" providerId="LiveId" clId="{817E913B-480D-458F-91A9-B4915831C02D}" dt="2020-05-06T17:21:58.265" v="1875" actId="14100"/>
          <ac:spMkLst>
            <pc:docMk/>
            <pc:sldMk cId="38582034" sldId="261"/>
            <ac:spMk id="12" creationId="{48F769F3-C68D-4BEC-A10A-153312BD33FB}"/>
          </ac:spMkLst>
        </pc:spChg>
        <pc:spChg chg="add del">
          <ac:chgData name="Marcus Vinicius Cavalcanti de Jesus" userId="06ef611a7aa12e5d" providerId="LiveId" clId="{817E913B-480D-458F-91A9-B4915831C02D}" dt="2020-05-05T20:35:26.200" v="1006" actId="478"/>
          <ac:spMkLst>
            <pc:docMk/>
            <pc:sldMk cId="38582034" sldId="261"/>
            <ac:spMk id="12" creationId="{97CC3822-1D85-4505-956D-780B4E0560B6}"/>
          </ac:spMkLst>
        </pc:spChg>
        <pc:spChg chg="del mod">
          <ac:chgData name="Marcus Vinicius Cavalcanti de Jesus" userId="06ef611a7aa12e5d" providerId="LiveId" clId="{817E913B-480D-458F-91A9-B4915831C02D}" dt="2020-05-05T20:08:36.258" v="747" actId="478"/>
          <ac:spMkLst>
            <pc:docMk/>
            <pc:sldMk cId="38582034" sldId="261"/>
            <ac:spMk id="13" creationId="{E01430FE-1B2F-4A11-8D5A-4FB0F84C450C}"/>
          </ac:spMkLst>
        </pc:spChg>
        <pc:spChg chg="add del">
          <ac:chgData name="Marcus Vinicius Cavalcanti de Jesus" userId="06ef611a7aa12e5d" providerId="LiveId" clId="{817E913B-480D-458F-91A9-B4915831C02D}" dt="2020-05-05T20:35:26.200" v="1006" actId="478"/>
          <ac:spMkLst>
            <pc:docMk/>
            <pc:sldMk cId="38582034" sldId="261"/>
            <ac:spMk id="15" creationId="{FC4F8DF4-8E77-4B83-BC93-FBBE190A0301}"/>
          </ac:spMkLst>
        </pc:spChg>
        <pc:spChg chg="del mod">
          <ac:chgData name="Marcus Vinicius Cavalcanti de Jesus" userId="06ef611a7aa12e5d" providerId="LiveId" clId="{817E913B-480D-458F-91A9-B4915831C02D}" dt="2020-05-05T20:35:26.200" v="1006" actId="478"/>
          <ac:spMkLst>
            <pc:docMk/>
            <pc:sldMk cId="38582034" sldId="261"/>
            <ac:spMk id="16" creationId="{DD7F002A-D2D0-4904-B2A6-C172394E7D99}"/>
          </ac:spMkLst>
        </pc:spChg>
        <pc:spChg chg="del mod">
          <ac:chgData name="Marcus Vinicius Cavalcanti de Jesus" userId="06ef611a7aa12e5d" providerId="LiveId" clId="{817E913B-480D-458F-91A9-B4915831C02D}" dt="2020-05-05T20:35:26.200" v="1006" actId="478"/>
          <ac:spMkLst>
            <pc:docMk/>
            <pc:sldMk cId="38582034" sldId="261"/>
            <ac:spMk id="18" creationId="{F54198FA-8633-42DC-8072-123CEC2CC3B9}"/>
          </ac:spMkLst>
        </pc:spChg>
        <pc:spChg chg="del mod">
          <ac:chgData name="Marcus Vinicius Cavalcanti de Jesus" userId="06ef611a7aa12e5d" providerId="LiveId" clId="{817E913B-480D-458F-91A9-B4915831C02D}" dt="2020-05-05T20:08:36.258" v="747" actId="478"/>
          <ac:spMkLst>
            <pc:docMk/>
            <pc:sldMk cId="38582034" sldId="261"/>
            <ac:spMk id="20" creationId="{82CD0C8A-CBC6-4CDC-B726-838653B2064B}"/>
          </ac:spMkLst>
        </pc:spChg>
        <pc:spChg chg="del mod">
          <ac:chgData name="Marcus Vinicius Cavalcanti de Jesus" userId="06ef611a7aa12e5d" providerId="LiveId" clId="{817E913B-480D-458F-91A9-B4915831C02D}" dt="2020-05-05T20:35:26.200" v="1006" actId="478"/>
          <ac:spMkLst>
            <pc:docMk/>
            <pc:sldMk cId="38582034" sldId="261"/>
            <ac:spMk id="22" creationId="{A886B99B-16B2-43C9-9043-A6EF46E374DB}"/>
          </ac:spMkLst>
        </pc:spChg>
        <pc:spChg chg="del mod">
          <ac:chgData name="Marcus Vinicius Cavalcanti de Jesus" userId="06ef611a7aa12e5d" providerId="LiveId" clId="{817E913B-480D-458F-91A9-B4915831C02D}" dt="2020-05-05T20:35:26.200" v="1006" actId="478"/>
          <ac:spMkLst>
            <pc:docMk/>
            <pc:sldMk cId="38582034" sldId="261"/>
            <ac:spMk id="24" creationId="{9A85FCC2-5AFE-483A-A607-69A5CDC53188}"/>
          </ac:spMkLst>
        </pc:spChg>
        <pc:spChg chg="del mod">
          <ac:chgData name="Marcus Vinicius Cavalcanti de Jesus" userId="06ef611a7aa12e5d" providerId="LiveId" clId="{817E913B-480D-458F-91A9-B4915831C02D}" dt="2020-05-05T20:35:26.200" v="1006" actId="478"/>
          <ac:spMkLst>
            <pc:docMk/>
            <pc:sldMk cId="38582034" sldId="261"/>
            <ac:spMk id="25" creationId="{2FECF69D-3AEB-446C-BFE8-1144226C8154}"/>
          </ac:spMkLst>
        </pc:spChg>
        <pc:spChg chg="add del">
          <ac:chgData name="Marcus Vinicius Cavalcanti de Jesus" userId="06ef611a7aa12e5d" providerId="LiveId" clId="{817E913B-480D-458F-91A9-B4915831C02D}" dt="2020-05-05T20:49:11.527" v="1132" actId="478"/>
          <ac:spMkLst>
            <pc:docMk/>
            <pc:sldMk cId="38582034" sldId="261"/>
            <ac:spMk id="31" creationId="{E1F101ED-611F-4662-8712-A593FF62608A}"/>
          </ac:spMkLst>
        </pc:spChg>
        <pc:spChg chg="add del mod">
          <ac:chgData name="Marcus Vinicius Cavalcanti de Jesus" userId="06ef611a7aa12e5d" providerId="LiveId" clId="{817E913B-480D-458F-91A9-B4915831C02D}" dt="2020-05-05T20:49:11.527" v="1132" actId="478"/>
          <ac:spMkLst>
            <pc:docMk/>
            <pc:sldMk cId="38582034" sldId="261"/>
            <ac:spMk id="33" creationId="{12163888-1303-429C-B88E-8C0B92956B0F}"/>
          </ac:spMkLst>
        </pc:spChg>
        <pc:spChg chg="add del">
          <ac:chgData name="Marcus Vinicius Cavalcanti de Jesus" userId="06ef611a7aa12e5d" providerId="LiveId" clId="{817E913B-480D-458F-91A9-B4915831C02D}" dt="2020-05-05T20:49:11.527" v="1132" actId="478"/>
          <ac:spMkLst>
            <pc:docMk/>
            <pc:sldMk cId="38582034" sldId="261"/>
            <ac:spMk id="35" creationId="{2D8443EA-93D6-4498-A836-83DB323F1CB8}"/>
          </ac:spMkLst>
        </pc:spChg>
        <pc:spChg chg="add del mod">
          <ac:chgData name="Marcus Vinicius Cavalcanti de Jesus" userId="06ef611a7aa12e5d" providerId="LiveId" clId="{817E913B-480D-458F-91A9-B4915831C02D}" dt="2020-05-05T20:49:11.527" v="1132" actId="478"/>
          <ac:spMkLst>
            <pc:docMk/>
            <pc:sldMk cId="38582034" sldId="261"/>
            <ac:spMk id="37" creationId="{7AF6597A-E6FE-4165-8085-953D4C55B962}"/>
          </ac:spMkLst>
        </pc:spChg>
        <pc:spChg chg="add del">
          <ac:chgData name="Marcus Vinicius Cavalcanti de Jesus" userId="06ef611a7aa12e5d" providerId="LiveId" clId="{817E913B-480D-458F-91A9-B4915831C02D}" dt="2020-05-05T20:38:03.614" v="1067" actId="478"/>
          <ac:spMkLst>
            <pc:docMk/>
            <pc:sldMk cId="38582034" sldId="261"/>
            <ac:spMk id="39" creationId="{3A135116-08BE-4272-95B0-199F24988080}"/>
          </ac:spMkLst>
        </pc:spChg>
        <pc:spChg chg="add del">
          <ac:chgData name="Marcus Vinicius Cavalcanti de Jesus" userId="06ef611a7aa12e5d" providerId="LiveId" clId="{817E913B-480D-458F-91A9-B4915831C02D}" dt="2020-05-05T20:49:11.527" v="1132" actId="478"/>
          <ac:spMkLst>
            <pc:docMk/>
            <pc:sldMk cId="38582034" sldId="261"/>
            <ac:spMk id="41" creationId="{D0E7AEEB-5DD6-43CF-BB9A-AA75EC23D569}"/>
          </ac:spMkLst>
        </pc:spChg>
        <pc:spChg chg="add del">
          <ac:chgData name="Marcus Vinicius Cavalcanti de Jesus" userId="06ef611a7aa12e5d" providerId="LiveId" clId="{817E913B-480D-458F-91A9-B4915831C02D}" dt="2020-05-05T20:49:11.527" v="1132" actId="478"/>
          <ac:spMkLst>
            <pc:docMk/>
            <pc:sldMk cId="38582034" sldId="261"/>
            <ac:spMk id="43" creationId="{DB5E0B04-FB1D-4AF8-AADD-C7E0DFEAE613}"/>
          </ac:spMkLst>
        </pc:spChg>
        <pc:spChg chg="add del">
          <ac:chgData name="Marcus Vinicius Cavalcanti de Jesus" userId="06ef611a7aa12e5d" providerId="LiveId" clId="{817E913B-480D-458F-91A9-B4915831C02D}" dt="2020-05-05T20:49:11.527" v="1132" actId="478"/>
          <ac:spMkLst>
            <pc:docMk/>
            <pc:sldMk cId="38582034" sldId="261"/>
            <ac:spMk id="45" creationId="{8396A706-F264-4916-B13C-1275B9708ADF}"/>
          </ac:spMkLst>
        </pc:spChg>
        <pc:spChg chg="add del mod">
          <ac:chgData name="Marcus Vinicius Cavalcanti de Jesus" userId="06ef611a7aa12e5d" providerId="LiveId" clId="{817E913B-480D-458F-91A9-B4915831C02D}" dt="2020-05-05T20:49:11.527" v="1132" actId="478"/>
          <ac:spMkLst>
            <pc:docMk/>
            <pc:sldMk cId="38582034" sldId="261"/>
            <ac:spMk id="61" creationId="{44B02AF7-CF27-43A5-A42A-0F78BE487112}"/>
          </ac:spMkLst>
        </pc:spChg>
        <pc:spChg chg="add del mod">
          <ac:chgData name="Marcus Vinicius Cavalcanti de Jesus" userId="06ef611a7aa12e5d" providerId="LiveId" clId="{817E913B-480D-458F-91A9-B4915831C02D}" dt="2020-05-05T20:49:11.527" v="1132" actId="478"/>
          <ac:spMkLst>
            <pc:docMk/>
            <pc:sldMk cId="38582034" sldId="261"/>
            <ac:spMk id="75" creationId="{F791878E-1744-4282-B05C-AC9BB0E7E076}"/>
          </ac:spMkLst>
        </pc:spChg>
        <pc:spChg chg="add mod">
          <ac:chgData name="Marcus Vinicius Cavalcanti de Jesus" userId="06ef611a7aa12e5d" providerId="LiveId" clId="{817E913B-480D-458F-91A9-B4915831C02D}" dt="2020-05-06T16:09:52.568" v="1606" actId="108"/>
          <ac:spMkLst>
            <pc:docMk/>
            <pc:sldMk cId="38582034" sldId="261"/>
            <ac:spMk id="79" creationId="{D6926EB3-A42E-45DE-BCF2-2A87967BC661}"/>
          </ac:spMkLst>
        </pc:spChg>
        <pc:spChg chg="add del">
          <ac:chgData name="Marcus Vinicius Cavalcanti de Jesus" userId="06ef611a7aa12e5d" providerId="LiveId" clId="{817E913B-480D-458F-91A9-B4915831C02D}" dt="2020-05-05T20:50:45.638" v="1176" actId="478"/>
          <ac:spMkLst>
            <pc:docMk/>
            <pc:sldMk cId="38582034" sldId="261"/>
            <ac:spMk id="83" creationId="{3D2EB1DB-015A-4A2C-9534-7DBE02A8F122}"/>
          </ac:spMkLst>
        </pc:spChg>
        <pc:spChg chg="add del">
          <ac:chgData name="Marcus Vinicius Cavalcanti de Jesus" userId="06ef611a7aa12e5d" providerId="LiveId" clId="{817E913B-480D-458F-91A9-B4915831C02D}" dt="2020-05-05T20:51:24.495" v="1182" actId="478"/>
          <ac:spMkLst>
            <pc:docMk/>
            <pc:sldMk cId="38582034" sldId="261"/>
            <ac:spMk id="85" creationId="{DC68703A-A3D7-492C-AB53-C2B8A065C59E}"/>
          </ac:spMkLst>
        </pc:spChg>
        <pc:spChg chg="add del mod">
          <ac:chgData name="Marcus Vinicius Cavalcanti de Jesus" userId="06ef611a7aa12e5d" providerId="LiveId" clId="{817E913B-480D-458F-91A9-B4915831C02D}" dt="2020-05-05T21:14:03.353" v="1255" actId="478"/>
          <ac:spMkLst>
            <pc:docMk/>
            <pc:sldMk cId="38582034" sldId="261"/>
            <ac:spMk id="87" creationId="{78B1F599-0993-4842-AC9D-DA5DB01F651C}"/>
          </ac:spMkLst>
        </pc:spChg>
        <pc:spChg chg="add mod ord">
          <ac:chgData name="Marcus Vinicius Cavalcanti de Jesus" userId="06ef611a7aa12e5d" providerId="LiveId" clId="{817E913B-480D-458F-91A9-B4915831C02D}" dt="2020-05-06T18:19:53.806" v="2001" actId="14100"/>
          <ac:spMkLst>
            <pc:docMk/>
            <pc:sldMk cId="38582034" sldId="261"/>
            <ac:spMk id="89" creationId="{FD4FE6C0-9800-4025-AEBB-1A07FB4B65B0}"/>
          </ac:spMkLst>
        </pc:spChg>
        <pc:spChg chg="add del mod ord">
          <ac:chgData name="Marcus Vinicius Cavalcanti de Jesus" userId="06ef611a7aa12e5d" providerId="LiveId" clId="{817E913B-480D-458F-91A9-B4915831C02D}" dt="2020-05-06T17:03:31.273" v="1836" actId="478"/>
          <ac:spMkLst>
            <pc:docMk/>
            <pc:sldMk cId="38582034" sldId="261"/>
            <ac:spMk id="91" creationId="{BC9C0655-F61A-4C92-B9C3-DDCC9096CAC2}"/>
          </ac:spMkLst>
        </pc:spChg>
        <pc:spChg chg="add">
          <ac:chgData name="Marcus Vinicius Cavalcanti de Jesus" userId="06ef611a7aa12e5d" providerId="LiveId" clId="{817E913B-480D-458F-91A9-B4915831C02D}" dt="2020-05-05T20:49:11.791" v="1133" actId="22"/>
          <ac:spMkLst>
            <pc:docMk/>
            <pc:sldMk cId="38582034" sldId="261"/>
            <ac:spMk id="93" creationId="{53AC7E05-E477-481C-92EE-5BB908B9210B}"/>
          </ac:spMkLst>
        </pc:spChg>
        <pc:spChg chg="mod">
          <ac:chgData name="Marcus Vinicius Cavalcanti de Jesus" userId="06ef611a7aa12e5d" providerId="LiveId" clId="{817E913B-480D-458F-91A9-B4915831C02D}" dt="2020-05-06T17:01:24.567" v="1789" actId="404"/>
          <ac:spMkLst>
            <pc:docMk/>
            <pc:sldMk cId="38582034" sldId="261"/>
            <ac:spMk id="97" creationId="{CB27A984-76A4-4640-A9C5-B5B84EDBFBA1}"/>
          </ac:spMkLst>
        </pc:spChg>
        <pc:spChg chg="add del mod">
          <ac:chgData name="Marcus Vinicius Cavalcanti de Jesus" userId="06ef611a7aa12e5d" providerId="LiveId" clId="{817E913B-480D-458F-91A9-B4915831C02D}" dt="2020-05-05T20:50:38.071" v="1174" actId="478"/>
          <ac:spMkLst>
            <pc:docMk/>
            <pc:sldMk cId="38582034" sldId="261"/>
            <ac:spMk id="109" creationId="{D60382DD-AF51-4F5E-A5FB-569B51A931A8}"/>
          </ac:spMkLst>
        </pc:spChg>
        <pc:spChg chg="add del mod">
          <ac:chgData name="Marcus Vinicius Cavalcanti de Jesus" userId="06ef611a7aa12e5d" providerId="LiveId" clId="{817E913B-480D-458F-91A9-B4915831C02D}" dt="2020-05-05T20:50:38.071" v="1174" actId="478"/>
          <ac:spMkLst>
            <pc:docMk/>
            <pc:sldMk cId="38582034" sldId="261"/>
            <ac:spMk id="111" creationId="{EE6118C7-933D-427E-95B5-D7597A146108}"/>
          </ac:spMkLst>
        </pc:spChg>
        <pc:spChg chg="add del">
          <ac:chgData name="Marcus Vinicius Cavalcanti de Jesus" userId="06ef611a7aa12e5d" providerId="LiveId" clId="{817E913B-480D-458F-91A9-B4915831C02D}" dt="2020-05-05T20:51:18.980" v="1181" actId="478"/>
          <ac:spMkLst>
            <pc:docMk/>
            <pc:sldMk cId="38582034" sldId="261"/>
            <ac:spMk id="113" creationId="{85A44AA2-61B3-4CC6-B566-E6AAA6393525}"/>
          </ac:spMkLst>
        </pc:spChg>
        <pc:spChg chg="add mod ord">
          <ac:chgData name="Marcus Vinicius Cavalcanti de Jesus" userId="06ef611a7aa12e5d" providerId="LiveId" clId="{817E913B-480D-458F-91A9-B4915831C02D}" dt="2020-05-05T20:51:15.524" v="1180" actId="171"/>
          <ac:spMkLst>
            <pc:docMk/>
            <pc:sldMk cId="38582034" sldId="261"/>
            <ac:spMk id="115" creationId="{4CA58D08-5E09-4C5F-BB0A-2EB81FCBE830}"/>
          </ac:spMkLst>
        </pc:spChg>
        <pc:spChg chg="add mod ord">
          <ac:chgData name="Marcus Vinicius Cavalcanti de Jesus" userId="06ef611a7aa12e5d" providerId="LiveId" clId="{817E913B-480D-458F-91A9-B4915831C02D}" dt="2020-05-05T21:07:27.941" v="1187" actId="207"/>
          <ac:spMkLst>
            <pc:docMk/>
            <pc:sldMk cId="38582034" sldId="261"/>
            <ac:spMk id="117" creationId="{AE67A945-688F-44F7-AE95-3CF4B4101062}"/>
          </ac:spMkLst>
        </pc:spChg>
        <pc:spChg chg="add del">
          <ac:chgData name="Marcus Vinicius Cavalcanti de Jesus" userId="06ef611a7aa12e5d" providerId="LiveId" clId="{817E913B-480D-458F-91A9-B4915831C02D}" dt="2020-05-06T17:03:42.022" v="1847" actId="478"/>
          <ac:spMkLst>
            <pc:docMk/>
            <pc:sldMk cId="38582034" sldId="261"/>
            <ac:spMk id="121" creationId="{19CDB315-1FDE-4225-8D83-824F0D9B47BD}"/>
          </ac:spMkLst>
        </pc:spChg>
        <pc:spChg chg="add del">
          <ac:chgData name="Marcus Vinicius Cavalcanti de Jesus" userId="06ef611a7aa12e5d" providerId="LiveId" clId="{817E913B-480D-458F-91A9-B4915831C02D}" dt="2020-05-06T17:03:46.260" v="1848" actId="478"/>
          <ac:spMkLst>
            <pc:docMk/>
            <pc:sldMk cId="38582034" sldId="261"/>
            <ac:spMk id="123" creationId="{4D68B941-2C19-4F7C-B8E2-A5659E186F9E}"/>
          </ac:spMkLst>
        </pc:spChg>
        <pc:grpChg chg="add del">
          <ac:chgData name="Marcus Vinicius Cavalcanti de Jesus" userId="06ef611a7aa12e5d" providerId="LiveId" clId="{817E913B-480D-458F-91A9-B4915831C02D}" dt="2020-05-05T20:39:13.311" v="1081" actId="478"/>
          <ac:grpSpMkLst>
            <pc:docMk/>
            <pc:sldMk cId="38582034" sldId="261"/>
            <ac:grpSpMk id="51" creationId="{800880F8-FE6A-4AF5-8E50-B7E1567F58AE}"/>
          </ac:grpSpMkLst>
        </pc:grpChg>
        <pc:grpChg chg="add del">
          <ac:chgData name="Marcus Vinicius Cavalcanti de Jesus" userId="06ef611a7aa12e5d" providerId="LiveId" clId="{817E913B-480D-458F-91A9-B4915831C02D}" dt="2020-05-05T20:39:13.311" v="1081" actId="478"/>
          <ac:grpSpMkLst>
            <pc:docMk/>
            <pc:sldMk cId="38582034" sldId="261"/>
            <ac:grpSpMk id="55" creationId="{2B988623-13CB-4869-AD1E-C5F3C0E04159}"/>
          </ac:grpSpMkLst>
        </pc:grpChg>
        <pc:grpChg chg="add del">
          <ac:chgData name="Marcus Vinicius Cavalcanti de Jesus" userId="06ef611a7aa12e5d" providerId="LiveId" clId="{817E913B-480D-458F-91A9-B4915831C02D}" dt="2020-05-05T20:39:13.311" v="1081" actId="478"/>
          <ac:grpSpMkLst>
            <pc:docMk/>
            <pc:sldMk cId="38582034" sldId="261"/>
            <ac:grpSpMk id="59" creationId="{9D68C999-C722-423F-8B0D-B6FDA459FD2F}"/>
          </ac:grpSpMkLst>
        </pc:grpChg>
        <pc:grpChg chg="add del">
          <ac:chgData name="Marcus Vinicius Cavalcanti de Jesus" userId="06ef611a7aa12e5d" providerId="LiveId" clId="{817E913B-480D-458F-91A9-B4915831C02D}" dt="2020-05-05T20:49:11.527" v="1132" actId="478"/>
          <ac:grpSpMkLst>
            <pc:docMk/>
            <pc:sldMk cId="38582034" sldId="261"/>
            <ac:grpSpMk id="65" creationId="{725E0D3F-DF9B-478E-A700-F64EDAA91D68}"/>
          </ac:grpSpMkLst>
        </pc:grpChg>
        <pc:grpChg chg="add del">
          <ac:chgData name="Marcus Vinicius Cavalcanti de Jesus" userId="06ef611a7aa12e5d" providerId="LiveId" clId="{817E913B-480D-458F-91A9-B4915831C02D}" dt="2020-05-05T20:49:11.527" v="1132" actId="478"/>
          <ac:grpSpMkLst>
            <pc:docMk/>
            <pc:sldMk cId="38582034" sldId="261"/>
            <ac:grpSpMk id="69" creationId="{84C0568E-B991-49C0-9621-EA7D571F68FD}"/>
          </ac:grpSpMkLst>
        </pc:grpChg>
        <pc:grpChg chg="add del">
          <ac:chgData name="Marcus Vinicius Cavalcanti de Jesus" userId="06ef611a7aa12e5d" providerId="LiveId" clId="{817E913B-480D-458F-91A9-B4915831C02D}" dt="2020-05-05T20:49:11.527" v="1132" actId="478"/>
          <ac:grpSpMkLst>
            <pc:docMk/>
            <pc:sldMk cId="38582034" sldId="261"/>
            <ac:grpSpMk id="73" creationId="{E60080F1-8B75-43E1-B970-6B67E0278753}"/>
          </ac:grpSpMkLst>
        </pc:grpChg>
        <pc:grpChg chg="add">
          <ac:chgData name="Marcus Vinicius Cavalcanti de Jesus" userId="06ef611a7aa12e5d" providerId="LiveId" clId="{817E913B-480D-458F-91A9-B4915831C02D}" dt="2020-05-05T20:49:11.791" v="1133" actId="22"/>
          <ac:grpSpMkLst>
            <pc:docMk/>
            <pc:sldMk cId="38582034" sldId="261"/>
            <ac:grpSpMk id="99" creationId="{09852F74-2706-44BB-AEFA-CAF11883D368}"/>
          </ac:grpSpMkLst>
        </pc:grpChg>
        <pc:grpChg chg="add">
          <ac:chgData name="Marcus Vinicius Cavalcanti de Jesus" userId="06ef611a7aa12e5d" providerId="LiveId" clId="{817E913B-480D-458F-91A9-B4915831C02D}" dt="2020-05-05T20:49:11.791" v="1133" actId="22"/>
          <ac:grpSpMkLst>
            <pc:docMk/>
            <pc:sldMk cId="38582034" sldId="261"/>
            <ac:grpSpMk id="103" creationId="{4E506D29-7CA5-4586-98D4-742DEE4E53A0}"/>
          </ac:grpSpMkLst>
        </pc:grpChg>
        <pc:grpChg chg="add">
          <ac:chgData name="Marcus Vinicius Cavalcanti de Jesus" userId="06ef611a7aa12e5d" providerId="LiveId" clId="{817E913B-480D-458F-91A9-B4915831C02D}" dt="2020-05-05T20:49:11.791" v="1133" actId="22"/>
          <ac:grpSpMkLst>
            <pc:docMk/>
            <pc:sldMk cId="38582034" sldId="261"/>
            <ac:grpSpMk id="107" creationId="{2BDDB708-2C0C-4C81-86D2-A7FA48BEFEE6}"/>
          </ac:grpSpMkLst>
        </pc:grpChg>
        <pc:picChg chg="add mod ord modCrop">
          <ac:chgData name="Marcus Vinicius Cavalcanti de Jesus" userId="06ef611a7aa12e5d" providerId="LiveId" clId="{817E913B-480D-458F-91A9-B4915831C02D}" dt="2020-05-06T18:20:44.824" v="2012" actId="732"/>
          <ac:picMkLst>
            <pc:docMk/>
            <pc:sldMk cId="38582034" sldId="261"/>
            <ac:picMk id="2" creationId="{8FDC8755-8EDD-4D69-AD43-A02B1248AAC4}"/>
          </ac:picMkLst>
        </pc:picChg>
        <pc:picChg chg="del">
          <ac:chgData name="Marcus Vinicius Cavalcanti de Jesus" userId="06ef611a7aa12e5d" providerId="LiveId" clId="{817E913B-480D-458F-91A9-B4915831C02D}" dt="2020-05-05T20:49:11.527" v="1132" actId="478"/>
          <ac:picMkLst>
            <pc:docMk/>
            <pc:sldMk cId="38582034" sldId="261"/>
            <ac:picMk id="5" creationId="{C6860416-5170-4BD7-B740-A72A9F82488A}"/>
          </ac:picMkLst>
        </pc:picChg>
        <pc:picChg chg="add del mod">
          <ac:chgData name="Marcus Vinicius Cavalcanti de Jesus" userId="06ef611a7aa12e5d" providerId="LiveId" clId="{817E913B-480D-458F-91A9-B4915831C02D}" dt="2020-05-05T20:35:26.200" v="1006" actId="478"/>
          <ac:picMkLst>
            <pc:docMk/>
            <pc:sldMk cId="38582034" sldId="261"/>
            <ac:picMk id="29" creationId="{FEA2FD8F-33B1-40FA-9234-241293CFA94A}"/>
          </ac:picMkLst>
        </pc:picChg>
        <pc:picChg chg="add del">
          <ac:chgData name="Marcus Vinicius Cavalcanti de Jesus" userId="06ef611a7aa12e5d" providerId="LiveId" clId="{817E913B-480D-458F-91A9-B4915831C02D}" dt="2020-05-05T20:49:11.527" v="1132" actId="478"/>
          <ac:picMkLst>
            <pc:docMk/>
            <pc:sldMk cId="38582034" sldId="261"/>
            <ac:picMk id="47" creationId="{5B172B40-36C2-44CA-8B8E-44187E910EFB}"/>
          </ac:picMkLst>
        </pc:picChg>
        <pc:picChg chg="add del">
          <ac:chgData name="Marcus Vinicius Cavalcanti de Jesus" userId="06ef611a7aa12e5d" providerId="LiveId" clId="{817E913B-480D-458F-91A9-B4915831C02D}" dt="2020-05-05T21:13:57.702" v="1254" actId="478"/>
          <ac:picMkLst>
            <pc:docMk/>
            <pc:sldMk cId="38582034" sldId="261"/>
            <ac:picMk id="77" creationId="{4DF88D1B-64ED-407B-91C5-E8494770E9F1}"/>
          </ac:picMkLst>
        </pc:picChg>
        <pc:picChg chg="add del">
          <ac:chgData name="Marcus Vinicius Cavalcanti de Jesus" userId="06ef611a7aa12e5d" providerId="LiveId" clId="{817E913B-480D-458F-91A9-B4915831C02D}" dt="2020-05-06T18:20:09.205" v="2005" actId="478"/>
          <ac:picMkLst>
            <pc:docMk/>
            <pc:sldMk cId="38582034" sldId="261"/>
            <ac:picMk id="81" creationId="{D5929F93-EC75-46D0-8E43-DFDE3B8DCF8D}"/>
          </ac:picMkLst>
        </pc:picChg>
        <pc:picChg chg="add">
          <ac:chgData name="Marcus Vinicius Cavalcanti de Jesus" userId="06ef611a7aa12e5d" providerId="LiveId" clId="{817E913B-480D-458F-91A9-B4915831C02D}" dt="2020-05-05T20:49:11.791" v="1133" actId="22"/>
          <ac:picMkLst>
            <pc:docMk/>
            <pc:sldMk cId="38582034" sldId="261"/>
            <ac:picMk id="95" creationId="{24F29584-85F9-4CC9-9F1C-4AAF41B2A594}"/>
          </ac:picMkLst>
        </pc:picChg>
        <pc:picChg chg="add del ord">
          <ac:chgData name="Marcus Vinicius Cavalcanti de Jesus" userId="06ef611a7aa12e5d" providerId="LiveId" clId="{817E913B-480D-458F-91A9-B4915831C02D}" dt="2020-05-06T16:09:39.967" v="1602" actId="478"/>
          <ac:picMkLst>
            <pc:docMk/>
            <pc:sldMk cId="38582034" sldId="261"/>
            <ac:picMk id="119" creationId="{C0D8973E-DF78-48BA-AC84-3292F2D67679}"/>
          </ac:picMkLst>
        </pc:picChg>
      </pc:sldChg>
      <pc:sldChg chg="delSp modSp add del mod">
        <pc:chgData name="Marcus Vinicius Cavalcanti de Jesus" userId="06ef611a7aa12e5d" providerId="LiveId" clId="{817E913B-480D-458F-91A9-B4915831C02D}" dt="2020-05-06T15:58:13.858" v="1527" actId="47"/>
        <pc:sldMkLst>
          <pc:docMk/>
          <pc:sldMk cId="964362824" sldId="262"/>
        </pc:sldMkLst>
        <pc:picChg chg="mod">
          <ac:chgData name="Marcus Vinicius Cavalcanti de Jesus" userId="06ef611a7aa12e5d" providerId="LiveId" clId="{817E913B-480D-458F-91A9-B4915831C02D}" dt="2020-05-05T22:39:22.303" v="1526" actId="14100"/>
          <ac:picMkLst>
            <pc:docMk/>
            <pc:sldMk cId="964362824" sldId="262"/>
            <ac:picMk id="3" creationId="{C2B5AD08-508F-491D-A556-39880CD95F59}"/>
          </ac:picMkLst>
        </pc:picChg>
        <pc:picChg chg="del">
          <ac:chgData name="Marcus Vinicius Cavalcanti de Jesus" userId="06ef611a7aa12e5d" providerId="LiveId" clId="{817E913B-480D-458F-91A9-B4915831C02D}" dt="2020-05-05T22:39:14.660" v="1524" actId="478"/>
          <ac:picMkLst>
            <pc:docMk/>
            <pc:sldMk cId="964362824" sldId="262"/>
            <ac:picMk id="5" creationId="{D3D34EC4-2D47-4B15-A8DF-20187FFA71D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B06AD9-9DC3-4C9D-96AE-C2E53A73F3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ADB27DA-E481-48B3-AD3E-39B27F866F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E29538-5295-477C-9064-3EB5B3D05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CD06C-85F7-48C0-9BB0-7B8A477B4788}" type="datetimeFigureOut">
              <a:rPr lang="pt-BR" smtClean="0"/>
              <a:t>08/05/2020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0D91476-C44B-4713-BE2A-37C4E1632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2E2F7C7-9EB6-41D2-9C50-6BD2BFC6D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28122-C219-4440-8E15-1247CE7BFB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2508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C841CB-0BE8-45D4-8EB3-EEBCEEB58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4AF8B7D-601A-4706-AAAD-B66FBF0FD7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5DE00C-199D-40E3-BC7B-E12EB4D39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CD06C-85F7-48C0-9BB0-7B8A477B4788}" type="datetimeFigureOut">
              <a:rPr lang="pt-BR" smtClean="0"/>
              <a:t>08/05/2020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4EFEF4D-2D3D-469D-89EF-822541A17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B97670-862A-4FEC-B414-27097833D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28122-C219-4440-8E15-1247CE7BFB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6600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97BEA58-244F-4392-806A-5596FA3A22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102D5F8-B404-4164-B8D7-D84A28D5C6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D4EC124-CF84-4D51-8B93-8FC322243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CD06C-85F7-48C0-9BB0-7B8A477B4788}" type="datetimeFigureOut">
              <a:rPr lang="pt-BR" smtClean="0"/>
              <a:t>08/05/2020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5B1051-F52E-478C-999C-2D0EB8E07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C791AF6-0654-4666-AC9E-5954448F7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28122-C219-4440-8E15-1247CE7BFB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9773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C2E62D-1740-476A-BD19-1755B8F21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C9EE85-6027-440D-830F-81CEE694C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FD78CB3-A208-418D-B638-DA55A0C11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CD06C-85F7-48C0-9BB0-7B8A477B4788}" type="datetimeFigureOut">
              <a:rPr lang="pt-BR" smtClean="0"/>
              <a:t>08/05/2020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69EDA08-4E1F-4750-A943-3476CDAD9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53C1C15-5D1A-4EE0-996B-542A740CA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28122-C219-4440-8E15-1247CE7BFB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6685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0F86FE-901F-4465-AB87-BF764364D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27D30F2-C545-4A81-B456-79C9CA170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59EB953-0A82-4CEE-ADF4-4826EEDD3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CD06C-85F7-48C0-9BB0-7B8A477B4788}" type="datetimeFigureOut">
              <a:rPr lang="pt-BR" smtClean="0"/>
              <a:t>08/05/2020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9BEBAD3-21EA-4C3F-966A-84ED4908D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E3C455A-1BF3-4B79-804D-FEA323BF4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28122-C219-4440-8E15-1247CE7BFB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057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AB2781-C605-4F6D-80D5-E2C2324AF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642B1A-2702-4E4C-BC2A-2427B909BF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6CB3D06-BE0D-42D1-BF68-5D275A8CA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5BCBD68-5BF7-45BE-BDD2-D8A5D9C13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CD06C-85F7-48C0-9BB0-7B8A477B4788}" type="datetimeFigureOut">
              <a:rPr lang="pt-BR" smtClean="0"/>
              <a:t>08/05/2020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81F288C-5BB4-4CB9-9C10-6696C4722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FCB11E9-1709-407F-96D3-96D2931C3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28122-C219-4440-8E15-1247CE7BFB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8765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2337D0-A9A8-4531-B9B2-DB017914D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55E759C-7E2F-4C2F-991D-D94DCCE9FD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67AB295-BC31-455E-86DF-473E2FB7B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C5BC44B-5871-447D-8C1C-C2598608EA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29A4CC4-04A4-4944-9A0E-30B3CD78E4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40931FB-A510-4F08-BC45-C69DFD4C2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CD06C-85F7-48C0-9BB0-7B8A477B4788}" type="datetimeFigureOut">
              <a:rPr lang="pt-BR" smtClean="0"/>
              <a:t>08/05/2020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22ABA03-FB0D-489C-8D7B-77937DC27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EA055A3-350D-4A4D-8D43-5FC29D688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28122-C219-4440-8E15-1247CE7BFB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8592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F224D2-A92F-4249-AABA-509D05B72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0B6BEE8-025D-4447-8B58-81296EF59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CD06C-85F7-48C0-9BB0-7B8A477B4788}" type="datetimeFigureOut">
              <a:rPr lang="pt-BR" smtClean="0"/>
              <a:t>08/05/2020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084FE7E-1C34-42BA-9B22-103A52EF3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51832A4-65C1-4646-A66D-8F45D368D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28122-C219-4440-8E15-1247CE7BFB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4495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734777B-46D4-4052-9D9A-3CC1B9DD5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CD06C-85F7-48C0-9BB0-7B8A477B4788}" type="datetimeFigureOut">
              <a:rPr lang="pt-BR" smtClean="0"/>
              <a:t>08/05/2020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7FF1493-A1A2-4AF7-8674-2603D3951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087DF09-7CBE-4E8F-8135-27798F4C1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28122-C219-4440-8E15-1247CE7BFB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5364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678AA4-B7B2-4557-96BD-47580C2D7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5422CF-77D7-48D2-9BAC-F3690C994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18CA249-5854-4778-9289-AD0546C23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E9C8E2E-C633-4021-B2B8-0155C5749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CD06C-85F7-48C0-9BB0-7B8A477B4788}" type="datetimeFigureOut">
              <a:rPr lang="pt-BR" smtClean="0"/>
              <a:t>08/05/2020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6CC237B-D9EC-4746-A2ED-7CCFEA65F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0ED6119-C682-4295-8D8B-D7A04CA7B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28122-C219-4440-8E15-1247CE7BFB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3935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6FC169-D52B-4F64-9390-86A964D61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5EE319A-6499-4ED2-BF99-85B3F5BE2B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650B17F-5452-49A4-A6FC-851C7CE92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F254A9F-CE11-48BA-8CE9-3B7928DB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CD06C-85F7-48C0-9BB0-7B8A477B4788}" type="datetimeFigureOut">
              <a:rPr lang="pt-BR" smtClean="0"/>
              <a:t>08/05/2020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C5DD2FC-90F3-44DB-8F7D-8C13B1E15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F4212BE-8435-4BDD-AB05-02D26F87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28122-C219-4440-8E15-1247CE7BFB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1235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AE4898E-4E59-4782-9BC4-FC34CFDAF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AB50901-E3BE-4CB5-8915-FEC6CA738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3428968-046F-4ACC-92F1-C04C0ECBEA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CD06C-85F7-48C0-9BB0-7B8A477B4788}" type="datetimeFigureOut">
              <a:rPr lang="pt-BR" smtClean="0"/>
              <a:t>08/05/2020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E2134F7-386B-4545-BE14-84721D3DC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ACC18E7-133A-46FA-8F3F-44EEA1749C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728122-C219-4440-8E15-1247CE7BFB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1997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Estrada com carros&#10;&#10;Descrição gerada automaticamente">
            <a:extLst>
              <a:ext uri="{FF2B5EF4-FFF2-40B4-BE49-F238E27FC236}">
                <a16:creationId xmlns:a16="http://schemas.microsoft.com/office/drawing/2014/main" id="{EB925186-2D11-479A-A87D-2DE37DDEEC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9" t="5187" b="19449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654FBFD-5652-4E6B-A2A9-B5C6A89B331D}"/>
              </a:ext>
            </a:extLst>
          </p:cNvPr>
          <p:cNvSpPr/>
          <p:nvPr/>
        </p:nvSpPr>
        <p:spPr>
          <a:xfrm>
            <a:off x="-1" y="2410835"/>
            <a:ext cx="12192000" cy="203633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965DF60-9648-46B8-80D7-D9B5B9A88C58}"/>
              </a:ext>
            </a:extLst>
          </p:cNvPr>
          <p:cNvSpPr/>
          <p:nvPr/>
        </p:nvSpPr>
        <p:spPr>
          <a:xfrm>
            <a:off x="4221928" y="379810"/>
            <a:ext cx="3748142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800" b="0" cap="none" spc="0" dirty="0">
                <a:ln w="0"/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Dashboard</a:t>
            </a:r>
          </a:p>
          <a:p>
            <a:pPr algn="ctr"/>
            <a:r>
              <a:rPr lang="pt-BR" sz="6000" b="0" cap="none" spc="0" dirty="0">
                <a:ln w="0"/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Logística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83B5346-A447-43D5-A4CF-E567EF7F9087}"/>
              </a:ext>
            </a:extLst>
          </p:cNvPr>
          <p:cNvSpPr/>
          <p:nvPr/>
        </p:nvSpPr>
        <p:spPr>
          <a:xfrm>
            <a:off x="5605320" y="6324301"/>
            <a:ext cx="98135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pt-BR" sz="1400" b="0" cap="none" spc="0" dirty="0" err="1">
                <a:ln w="0"/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Hash&amp;Co</a:t>
            </a:r>
            <a:endParaRPr lang="pt-BR" sz="3600" b="0" cap="none" spc="0" dirty="0">
              <a:ln w="0"/>
              <a:solidFill>
                <a:schemeClr val="bg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15" name="Imagem 14" descr="Uma imagem contendo relógio, placar, cd, luz&#10;&#10;Descrição gerada automaticamente">
            <a:extLst>
              <a:ext uri="{FF2B5EF4-FFF2-40B4-BE49-F238E27FC236}">
                <a16:creationId xmlns:a16="http://schemas.microsoft.com/office/drawing/2014/main" id="{A268311F-70FD-4A65-8EAA-B13700E6F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841" y="2883875"/>
            <a:ext cx="834188" cy="627726"/>
          </a:xfrm>
          <a:prstGeom prst="rect">
            <a:avLst/>
          </a:prstGeom>
        </p:spPr>
      </p:pic>
      <p:pic>
        <p:nvPicPr>
          <p:cNvPr id="17" name="Imagem 16" descr="Placa com fundo preto&#10;&#10;Descrição gerada automaticamente">
            <a:extLst>
              <a:ext uri="{FF2B5EF4-FFF2-40B4-BE49-F238E27FC236}">
                <a16:creationId xmlns:a16="http://schemas.microsoft.com/office/drawing/2014/main" id="{AA75880B-4A53-4482-8641-C5555E6F4F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50" y="2796417"/>
            <a:ext cx="715183" cy="715183"/>
          </a:xfrm>
          <a:prstGeom prst="rect">
            <a:avLst/>
          </a:prstGeom>
        </p:spPr>
      </p:pic>
      <p:pic>
        <p:nvPicPr>
          <p:cNvPr id="19" name="Imagem 18" descr="Uma imagem contendo banco&#10;&#10;Descrição gerada automaticamente">
            <a:extLst>
              <a:ext uri="{FF2B5EF4-FFF2-40B4-BE49-F238E27FC236}">
                <a16:creationId xmlns:a16="http://schemas.microsoft.com/office/drawing/2014/main" id="{877A6758-A230-443E-8FDC-061A3C6E7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036" y="2796417"/>
            <a:ext cx="580977" cy="717256"/>
          </a:xfrm>
          <a:prstGeom prst="rect">
            <a:avLst/>
          </a:prstGeom>
        </p:spPr>
      </p:pic>
      <p:pic>
        <p:nvPicPr>
          <p:cNvPr id="21" name="Imagem 20" descr="Uma imagem contendo desenho, placar&#10;&#10;Descrição gerada automaticamente">
            <a:extLst>
              <a:ext uri="{FF2B5EF4-FFF2-40B4-BE49-F238E27FC236}">
                <a16:creationId xmlns:a16="http://schemas.microsoft.com/office/drawing/2014/main" id="{D0F0834C-DCE3-4B17-8084-02641BDB0B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742" y="2796417"/>
            <a:ext cx="916900" cy="715182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004E778D-BFEE-4DCA-970A-29D799AD2627}"/>
              </a:ext>
            </a:extLst>
          </p:cNvPr>
          <p:cNvSpPr/>
          <p:nvPr/>
        </p:nvSpPr>
        <p:spPr>
          <a:xfrm>
            <a:off x="4281595" y="3748282"/>
            <a:ext cx="115929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pt-BR" sz="1400" b="0" cap="none" spc="0" dirty="0">
                <a:ln w="0"/>
                <a:solidFill>
                  <a:srgbClr val="14213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Visão Geral</a:t>
            </a:r>
            <a:endParaRPr lang="pt-BR" sz="3600" b="0" cap="none" spc="0" dirty="0">
              <a:ln w="0"/>
              <a:solidFill>
                <a:srgbClr val="14213D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A7E7FD9B-187F-42F6-9635-D7211D889E8C}"/>
              </a:ext>
            </a:extLst>
          </p:cNvPr>
          <p:cNvSpPr/>
          <p:nvPr/>
        </p:nvSpPr>
        <p:spPr>
          <a:xfrm>
            <a:off x="6328977" y="3748281"/>
            <a:ext cx="170591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pt-BR" sz="1400" b="0" cap="none" spc="0" dirty="0">
                <a:ln w="0"/>
                <a:solidFill>
                  <a:srgbClr val="14213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Análise de Custos</a:t>
            </a:r>
            <a:endParaRPr lang="pt-BR" sz="3600" b="0" cap="none" spc="0" dirty="0">
              <a:ln w="0"/>
              <a:solidFill>
                <a:srgbClr val="14213D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E894A0E1-7977-43DB-98BC-F9C0D6447861}"/>
              </a:ext>
            </a:extLst>
          </p:cNvPr>
          <p:cNvSpPr/>
          <p:nvPr/>
        </p:nvSpPr>
        <p:spPr>
          <a:xfrm>
            <a:off x="8516843" y="3753807"/>
            <a:ext cx="183736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pt-BR" sz="1400" b="0" cap="none" spc="0" dirty="0">
                <a:ln w="0"/>
                <a:solidFill>
                  <a:srgbClr val="14213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Análise de Veículos</a:t>
            </a:r>
            <a:endParaRPr lang="pt-BR" sz="3600" b="0" cap="none" spc="0" dirty="0">
              <a:ln w="0"/>
              <a:solidFill>
                <a:srgbClr val="14213D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64553755-CFD0-4951-91B4-09E14C100B05}"/>
              </a:ext>
            </a:extLst>
          </p:cNvPr>
          <p:cNvSpPr/>
          <p:nvPr/>
        </p:nvSpPr>
        <p:spPr>
          <a:xfrm>
            <a:off x="1837793" y="3748282"/>
            <a:ext cx="132279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pt-BR" sz="1400" b="0" cap="none" spc="0" dirty="0">
                <a:ln w="0"/>
                <a:solidFill>
                  <a:srgbClr val="FCA31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Página Inicial</a:t>
            </a:r>
            <a:endParaRPr lang="pt-BR" sz="3600" b="0" cap="none" spc="0" dirty="0">
              <a:ln w="0"/>
              <a:solidFill>
                <a:srgbClr val="FCA31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807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Estrada com carros&#10;&#10;Descrição gerada automaticamente">
            <a:extLst>
              <a:ext uri="{FF2B5EF4-FFF2-40B4-BE49-F238E27FC236}">
                <a16:creationId xmlns:a16="http://schemas.microsoft.com/office/drawing/2014/main" id="{D6AC7EEC-C34F-4265-A65A-2F6287DE86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6" t="22922" b="15385"/>
          <a:stretch/>
        </p:blipFill>
        <p:spPr>
          <a:xfrm>
            <a:off x="0" y="0"/>
            <a:ext cx="12191225" cy="6861716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488A2E01-9040-418D-966B-6B05E12D9862}"/>
              </a:ext>
            </a:extLst>
          </p:cNvPr>
          <p:cNvSpPr/>
          <p:nvPr/>
        </p:nvSpPr>
        <p:spPr>
          <a:xfrm>
            <a:off x="0" y="0"/>
            <a:ext cx="2059006" cy="6858000"/>
          </a:xfrm>
          <a:prstGeom prst="rect">
            <a:avLst/>
          </a:prstGeom>
          <a:solidFill>
            <a:srgbClr val="000000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213D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01430FE-1B2F-4A11-8D5A-4FB0F84C450C}"/>
              </a:ext>
            </a:extLst>
          </p:cNvPr>
          <p:cNvSpPr/>
          <p:nvPr/>
        </p:nvSpPr>
        <p:spPr>
          <a:xfrm>
            <a:off x="0" y="1581150"/>
            <a:ext cx="2060004" cy="518293"/>
          </a:xfrm>
          <a:prstGeom prst="rect">
            <a:avLst/>
          </a:prstGeom>
          <a:solidFill>
            <a:srgbClr val="142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25" name="Triângulo isósceles 24">
            <a:extLst>
              <a:ext uri="{FF2B5EF4-FFF2-40B4-BE49-F238E27FC236}">
                <a16:creationId xmlns:a16="http://schemas.microsoft.com/office/drawing/2014/main" id="{2FECF69D-3AEB-446C-BFE8-1144226C8154}"/>
              </a:ext>
            </a:extLst>
          </p:cNvPr>
          <p:cNvSpPr/>
          <p:nvPr/>
        </p:nvSpPr>
        <p:spPr>
          <a:xfrm rot="16200000">
            <a:off x="1948152" y="1782749"/>
            <a:ext cx="133507" cy="11509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213D"/>
              </a:solidFill>
            </a:endParaRP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A89F3249-288B-4E5B-9E14-8488F179A0AD}"/>
              </a:ext>
            </a:extLst>
          </p:cNvPr>
          <p:cNvSpPr/>
          <p:nvPr/>
        </p:nvSpPr>
        <p:spPr>
          <a:xfrm>
            <a:off x="0" y="3716"/>
            <a:ext cx="12191225" cy="89656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213D"/>
              </a:solidFill>
            </a:endParaRP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638B33C0-2632-43E0-9CD4-A7EEE9789550}"/>
              </a:ext>
            </a:extLst>
          </p:cNvPr>
          <p:cNvSpPr/>
          <p:nvPr/>
        </p:nvSpPr>
        <p:spPr>
          <a:xfrm>
            <a:off x="0" y="140315"/>
            <a:ext cx="118980" cy="513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213D"/>
              </a:solidFill>
            </a:endParaRP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90E2FC24-2564-41A1-A3AF-F8DC64909B4B}"/>
              </a:ext>
            </a:extLst>
          </p:cNvPr>
          <p:cNvSpPr/>
          <p:nvPr/>
        </p:nvSpPr>
        <p:spPr>
          <a:xfrm>
            <a:off x="6058543" y="194488"/>
            <a:ext cx="213391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800" b="0" cap="none" spc="0" dirty="0">
                <a:ln w="0"/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Visão Geral</a:t>
            </a:r>
            <a:endParaRPr lang="pt-BR" sz="4800" b="0" cap="none" spc="0" dirty="0">
              <a:ln w="0"/>
              <a:solidFill>
                <a:schemeClr val="bg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E173C1EC-ACB3-4409-9565-F337AF88A67C}"/>
              </a:ext>
            </a:extLst>
          </p:cNvPr>
          <p:cNvSpPr/>
          <p:nvPr/>
        </p:nvSpPr>
        <p:spPr>
          <a:xfrm>
            <a:off x="395052" y="55052"/>
            <a:ext cx="1269899" cy="67710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50" b="0" cap="none" spc="0" dirty="0">
                <a:ln w="0"/>
                <a:solidFill>
                  <a:srgbClr val="14213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Dashboard</a:t>
            </a:r>
            <a:r>
              <a:rPr lang="pt-BR" b="0" cap="none" spc="0" dirty="0">
                <a:ln w="0"/>
                <a:solidFill>
                  <a:srgbClr val="14213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</a:p>
          <a:p>
            <a:pPr algn="ctr"/>
            <a:r>
              <a:rPr lang="pt-BR" sz="2000" b="0" cap="none" spc="0" dirty="0">
                <a:ln w="0"/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Logística</a:t>
            </a:r>
          </a:p>
        </p:txBody>
      </p:sp>
      <p:pic>
        <p:nvPicPr>
          <p:cNvPr id="41" name="Imagem 40" descr="Uma imagem contendo mesa, desenho&#10;&#10;Descrição gerada automaticamente">
            <a:extLst>
              <a:ext uri="{FF2B5EF4-FFF2-40B4-BE49-F238E27FC236}">
                <a16:creationId xmlns:a16="http://schemas.microsoft.com/office/drawing/2014/main" id="{480B17D4-770E-4622-99B6-68C9BF4A1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68" y="6230004"/>
            <a:ext cx="442267" cy="344968"/>
          </a:xfrm>
          <a:prstGeom prst="rect">
            <a:avLst/>
          </a:prstGeom>
        </p:spPr>
      </p:pic>
      <p:grpSp>
        <p:nvGrpSpPr>
          <p:cNvPr id="51" name="Agrupar 50">
            <a:extLst>
              <a:ext uri="{FF2B5EF4-FFF2-40B4-BE49-F238E27FC236}">
                <a16:creationId xmlns:a16="http://schemas.microsoft.com/office/drawing/2014/main" id="{D7F91F6A-BAD4-48DE-93AC-FC2A1928E77E}"/>
              </a:ext>
            </a:extLst>
          </p:cNvPr>
          <p:cNvGrpSpPr/>
          <p:nvPr/>
        </p:nvGrpSpPr>
        <p:grpSpPr>
          <a:xfrm>
            <a:off x="330056" y="1711211"/>
            <a:ext cx="1155618" cy="250476"/>
            <a:chOff x="132874" y="1704683"/>
            <a:chExt cx="1155618" cy="250476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82CD0C8A-CBC6-4CDC-B726-838653B2064B}"/>
                </a:ext>
              </a:extLst>
            </p:cNvPr>
            <p:cNvSpPr/>
            <p:nvPr/>
          </p:nvSpPr>
          <p:spPr>
            <a:xfrm>
              <a:off x="409725" y="1708938"/>
              <a:ext cx="878767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pt-BR" sz="1000" b="0" cap="none" spc="0" dirty="0">
                  <a:ln w="0"/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Visão Geral</a:t>
              </a:r>
              <a:endParaRPr lang="pt-BR" sz="1600" b="0" cap="none" spc="0" dirty="0">
                <a:ln w="0"/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pic>
          <p:nvPicPr>
            <p:cNvPr id="50" name="Imagem 49" descr="Uma imagem contendo texto, desenho&#10;&#10;Descrição gerada automaticamente">
              <a:extLst>
                <a:ext uri="{FF2B5EF4-FFF2-40B4-BE49-F238E27FC236}">
                  <a16:creationId xmlns:a16="http://schemas.microsoft.com/office/drawing/2014/main" id="{2750A752-AF9F-4977-9DA8-2694AC677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874" y="1704683"/>
              <a:ext cx="239961" cy="239961"/>
            </a:xfrm>
            <a:prstGeom prst="rect">
              <a:avLst/>
            </a:prstGeom>
          </p:spPr>
        </p:pic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886045B8-DA9F-4E50-9B81-D4957A32DFED}"/>
              </a:ext>
            </a:extLst>
          </p:cNvPr>
          <p:cNvGrpSpPr/>
          <p:nvPr/>
        </p:nvGrpSpPr>
        <p:grpSpPr>
          <a:xfrm>
            <a:off x="330056" y="2235479"/>
            <a:ext cx="922194" cy="246221"/>
            <a:chOff x="118980" y="2231554"/>
            <a:chExt cx="922194" cy="246221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A886B99B-16B2-43C9-9043-A6EF46E374DB}"/>
                </a:ext>
              </a:extLst>
            </p:cNvPr>
            <p:cNvSpPr/>
            <p:nvPr/>
          </p:nvSpPr>
          <p:spPr>
            <a:xfrm>
              <a:off x="439727" y="2231554"/>
              <a:ext cx="601447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pt-BR" sz="1000" b="0" cap="none" spc="0" dirty="0">
                  <a:ln w="0"/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Custos</a:t>
              </a:r>
              <a:endParaRPr lang="pt-BR" sz="1600" b="0" cap="none" spc="0" dirty="0">
                <a:ln w="0"/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pic>
          <p:nvPicPr>
            <p:cNvPr id="53" name="Imagem 52" descr="Uma imagem contendo desenho, placar&#10;&#10;Descrição gerada automaticamente">
              <a:extLst>
                <a:ext uri="{FF2B5EF4-FFF2-40B4-BE49-F238E27FC236}">
                  <a16:creationId xmlns:a16="http://schemas.microsoft.com/office/drawing/2014/main" id="{63C7FECE-CD5D-4FD6-AA79-3D2F3340C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980" y="2254242"/>
              <a:ext cx="292196" cy="219877"/>
            </a:xfrm>
            <a:prstGeom prst="rect">
              <a:avLst/>
            </a:prstGeom>
          </p:spPr>
        </p:pic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1E5A26DA-F705-4118-9FAD-E89817B9535C}"/>
              </a:ext>
            </a:extLst>
          </p:cNvPr>
          <p:cNvGrpSpPr/>
          <p:nvPr/>
        </p:nvGrpSpPr>
        <p:grpSpPr>
          <a:xfrm>
            <a:off x="330056" y="2724621"/>
            <a:ext cx="1048825" cy="309603"/>
            <a:chOff x="197358" y="2687246"/>
            <a:chExt cx="1048825" cy="309603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9A85FCC2-5AFE-483A-A607-69A5CDC53188}"/>
                </a:ext>
              </a:extLst>
            </p:cNvPr>
            <p:cNvSpPr/>
            <p:nvPr/>
          </p:nvSpPr>
          <p:spPr>
            <a:xfrm>
              <a:off x="527717" y="2742933"/>
              <a:ext cx="718466" cy="25391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pt-BR" sz="1000" dirty="0">
                  <a:ln w="0"/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Veículos</a:t>
              </a:r>
              <a:endParaRPr lang="pt-BR" sz="1600" b="0" cap="none" spc="0" dirty="0">
                <a:ln w="0"/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pic>
          <p:nvPicPr>
            <p:cNvPr id="56" name="Imagem 55" descr="Uma imagem contendo texto, desenho&#10;&#10;Descrição gerada automaticamente">
              <a:extLst>
                <a:ext uri="{FF2B5EF4-FFF2-40B4-BE49-F238E27FC236}">
                  <a16:creationId xmlns:a16="http://schemas.microsoft.com/office/drawing/2014/main" id="{4272D275-D5F9-4168-AAF0-DD5F184B3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358" y="2687246"/>
              <a:ext cx="232580" cy="287136"/>
            </a:xfrm>
            <a:prstGeom prst="rect">
              <a:avLst/>
            </a:prstGeom>
          </p:spPr>
        </p:pic>
      </p:grpSp>
      <p:sp>
        <p:nvSpPr>
          <p:cNvPr id="91" name="Retângulo 90">
            <a:extLst>
              <a:ext uri="{FF2B5EF4-FFF2-40B4-BE49-F238E27FC236}">
                <a16:creationId xmlns:a16="http://schemas.microsoft.com/office/drawing/2014/main" id="{F4B9E3B9-D985-460A-9EEC-0692CDABA1C4}"/>
              </a:ext>
            </a:extLst>
          </p:cNvPr>
          <p:cNvSpPr/>
          <p:nvPr/>
        </p:nvSpPr>
        <p:spPr>
          <a:xfrm>
            <a:off x="2059006" y="900286"/>
            <a:ext cx="10132994" cy="59614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EC588334-505F-4AD8-A580-92CEF0D8AEC6}"/>
              </a:ext>
            </a:extLst>
          </p:cNvPr>
          <p:cNvSpPr/>
          <p:nvPr/>
        </p:nvSpPr>
        <p:spPr>
          <a:xfrm>
            <a:off x="2171743" y="1951172"/>
            <a:ext cx="7023733" cy="23106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Retângulo 79">
            <a:extLst>
              <a:ext uri="{FF2B5EF4-FFF2-40B4-BE49-F238E27FC236}">
                <a16:creationId xmlns:a16="http://schemas.microsoft.com/office/drawing/2014/main" id="{DBD07504-BA70-4BA8-A990-BDC0E3ADA91E}"/>
              </a:ext>
            </a:extLst>
          </p:cNvPr>
          <p:cNvSpPr/>
          <p:nvPr/>
        </p:nvSpPr>
        <p:spPr>
          <a:xfrm>
            <a:off x="2211970" y="4460010"/>
            <a:ext cx="6983506" cy="22035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Retângulo 83">
            <a:extLst>
              <a:ext uri="{FF2B5EF4-FFF2-40B4-BE49-F238E27FC236}">
                <a16:creationId xmlns:a16="http://schemas.microsoft.com/office/drawing/2014/main" id="{C362F7EA-5C70-491C-8E17-07EF0693791F}"/>
              </a:ext>
            </a:extLst>
          </p:cNvPr>
          <p:cNvSpPr/>
          <p:nvPr/>
        </p:nvSpPr>
        <p:spPr>
          <a:xfrm>
            <a:off x="9347875" y="1948993"/>
            <a:ext cx="2691726" cy="23128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Retângulo 87">
            <a:extLst>
              <a:ext uri="{FF2B5EF4-FFF2-40B4-BE49-F238E27FC236}">
                <a16:creationId xmlns:a16="http://schemas.microsoft.com/office/drawing/2014/main" id="{89C3B126-56E0-4A8A-ADE8-D6AB8225973A}"/>
              </a:ext>
            </a:extLst>
          </p:cNvPr>
          <p:cNvSpPr/>
          <p:nvPr/>
        </p:nvSpPr>
        <p:spPr>
          <a:xfrm>
            <a:off x="9338601" y="4460011"/>
            <a:ext cx="2691727" cy="22035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Retângulo 92">
            <a:extLst>
              <a:ext uri="{FF2B5EF4-FFF2-40B4-BE49-F238E27FC236}">
                <a16:creationId xmlns:a16="http://schemas.microsoft.com/office/drawing/2014/main" id="{7BC68374-6EB1-4905-AAFB-F837C15B738B}"/>
              </a:ext>
            </a:extLst>
          </p:cNvPr>
          <p:cNvSpPr/>
          <p:nvPr/>
        </p:nvSpPr>
        <p:spPr>
          <a:xfrm>
            <a:off x="2171743" y="1039095"/>
            <a:ext cx="2305007" cy="7448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1" name="Retângulo 100">
            <a:extLst>
              <a:ext uri="{FF2B5EF4-FFF2-40B4-BE49-F238E27FC236}">
                <a16:creationId xmlns:a16="http://schemas.microsoft.com/office/drawing/2014/main" id="{CD8CF5B4-E22B-46CE-B767-608F60851F1D}"/>
              </a:ext>
            </a:extLst>
          </p:cNvPr>
          <p:cNvSpPr/>
          <p:nvPr/>
        </p:nvSpPr>
        <p:spPr>
          <a:xfrm>
            <a:off x="4692693" y="1039095"/>
            <a:ext cx="2305007" cy="7448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Retângulo 102">
            <a:extLst>
              <a:ext uri="{FF2B5EF4-FFF2-40B4-BE49-F238E27FC236}">
                <a16:creationId xmlns:a16="http://schemas.microsoft.com/office/drawing/2014/main" id="{E4DFFC42-3454-45C6-8385-C5CE7660C8E1}"/>
              </a:ext>
            </a:extLst>
          </p:cNvPr>
          <p:cNvSpPr/>
          <p:nvPr/>
        </p:nvSpPr>
        <p:spPr>
          <a:xfrm>
            <a:off x="7213643" y="1039095"/>
            <a:ext cx="2305007" cy="7448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5" name="Retângulo 104">
            <a:extLst>
              <a:ext uri="{FF2B5EF4-FFF2-40B4-BE49-F238E27FC236}">
                <a16:creationId xmlns:a16="http://schemas.microsoft.com/office/drawing/2014/main" id="{1586BB53-E99F-43DD-BF7D-C6F64626E9DA}"/>
              </a:ext>
            </a:extLst>
          </p:cNvPr>
          <p:cNvSpPr/>
          <p:nvPr/>
        </p:nvSpPr>
        <p:spPr>
          <a:xfrm>
            <a:off x="9734594" y="1039095"/>
            <a:ext cx="2305007" cy="7448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2202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Estrada com carros&#10;&#10;Descrição gerada automaticamente">
            <a:extLst>
              <a:ext uri="{FF2B5EF4-FFF2-40B4-BE49-F238E27FC236}">
                <a16:creationId xmlns:a16="http://schemas.microsoft.com/office/drawing/2014/main" id="{DDA28E66-3D7B-4BA5-8401-3690D44841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6" t="22922" b="15385"/>
          <a:stretch/>
        </p:blipFill>
        <p:spPr>
          <a:xfrm>
            <a:off x="0" y="0"/>
            <a:ext cx="12191225" cy="6861716"/>
          </a:xfrm>
          <a:prstGeom prst="rect">
            <a:avLst/>
          </a:prstGeom>
        </p:spPr>
      </p:pic>
      <p:sp>
        <p:nvSpPr>
          <p:cNvPr id="77" name="Retângulo 76">
            <a:extLst>
              <a:ext uri="{FF2B5EF4-FFF2-40B4-BE49-F238E27FC236}">
                <a16:creationId xmlns:a16="http://schemas.microsoft.com/office/drawing/2014/main" id="{89ECB726-6BC5-467E-8D7F-EB3E66A3F1BE}"/>
              </a:ext>
            </a:extLst>
          </p:cNvPr>
          <p:cNvSpPr/>
          <p:nvPr/>
        </p:nvSpPr>
        <p:spPr>
          <a:xfrm>
            <a:off x="0" y="0"/>
            <a:ext cx="2059006" cy="6858000"/>
          </a:xfrm>
          <a:prstGeom prst="rect">
            <a:avLst/>
          </a:prstGeom>
          <a:solidFill>
            <a:srgbClr val="000000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213D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CE0850D-E4FB-4FBC-BDFC-36DBD9F6DAA8}"/>
              </a:ext>
            </a:extLst>
          </p:cNvPr>
          <p:cNvSpPr/>
          <p:nvPr/>
        </p:nvSpPr>
        <p:spPr>
          <a:xfrm>
            <a:off x="0" y="3716"/>
            <a:ext cx="12191225" cy="89656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213D"/>
              </a:solidFill>
            </a:endParaRPr>
          </a:p>
        </p:txBody>
      </p:sp>
      <p:sp>
        <p:nvSpPr>
          <p:cNvPr id="91" name="Retângulo 90">
            <a:extLst>
              <a:ext uri="{FF2B5EF4-FFF2-40B4-BE49-F238E27FC236}">
                <a16:creationId xmlns:a16="http://schemas.microsoft.com/office/drawing/2014/main" id="{5BFD34EA-BA1F-4DCA-AA9D-1A7D67C4013B}"/>
              </a:ext>
            </a:extLst>
          </p:cNvPr>
          <p:cNvSpPr/>
          <p:nvPr/>
        </p:nvSpPr>
        <p:spPr>
          <a:xfrm>
            <a:off x="395052" y="55052"/>
            <a:ext cx="1269899" cy="67710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50" b="0" cap="none" spc="0" dirty="0">
                <a:ln w="0"/>
                <a:solidFill>
                  <a:srgbClr val="14213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Dashboard</a:t>
            </a:r>
            <a:r>
              <a:rPr lang="pt-BR" b="0" cap="none" spc="0" dirty="0">
                <a:ln w="0"/>
                <a:solidFill>
                  <a:srgbClr val="14213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</a:p>
          <a:p>
            <a:pPr algn="ctr"/>
            <a:r>
              <a:rPr lang="pt-BR" sz="2000" b="0" cap="none" spc="0" dirty="0">
                <a:ln w="0"/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Logística</a:t>
            </a:r>
          </a:p>
        </p:txBody>
      </p:sp>
      <p:pic>
        <p:nvPicPr>
          <p:cNvPr id="93" name="Imagem 92" descr="Uma imagem contendo mesa, desenho&#10;&#10;Descrição gerada automaticamente">
            <a:extLst>
              <a:ext uri="{FF2B5EF4-FFF2-40B4-BE49-F238E27FC236}">
                <a16:creationId xmlns:a16="http://schemas.microsoft.com/office/drawing/2014/main" id="{F6F877CF-5CE3-48A8-B924-D543EAE63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68" y="6230004"/>
            <a:ext cx="442267" cy="344968"/>
          </a:xfrm>
          <a:prstGeom prst="rect">
            <a:avLst/>
          </a:prstGeom>
        </p:spPr>
      </p:pic>
      <p:grpSp>
        <p:nvGrpSpPr>
          <p:cNvPr id="97" name="Agrupar 96">
            <a:extLst>
              <a:ext uri="{FF2B5EF4-FFF2-40B4-BE49-F238E27FC236}">
                <a16:creationId xmlns:a16="http://schemas.microsoft.com/office/drawing/2014/main" id="{60D1300F-99B6-4025-B6B1-8F6930154514}"/>
              </a:ext>
            </a:extLst>
          </p:cNvPr>
          <p:cNvGrpSpPr/>
          <p:nvPr/>
        </p:nvGrpSpPr>
        <p:grpSpPr>
          <a:xfrm>
            <a:off x="330056" y="1711211"/>
            <a:ext cx="1155618" cy="250476"/>
            <a:chOff x="132874" y="1704683"/>
            <a:chExt cx="1155618" cy="250476"/>
          </a:xfrm>
        </p:grpSpPr>
        <p:sp>
          <p:nvSpPr>
            <p:cNvPr id="95" name="Retângulo 94">
              <a:extLst>
                <a:ext uri="{FF2B5EF4-FFF2-40B4-BE49-F238E27FC236}">
                  <a16:creationId xmlns:a16="http://schemas.microsoft.com/office/drawing/2014/main" id="{B97DE446-9EAC-4C72-B46E-9B1AFF88AC33}"/>
                </a:ext>
              </a:extLst>
            </p:cNvPr>
            <p:cNvSpPr/>
            <p:nvPr/>
          </p:nvSpPr>
          <p:spPr>
            <a:xfrm>
              <a:off x="409725" y="1708938"/>
              <a:ext cx="878767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pt-BR" sz="1000" b="0" cap="none" spc="0" dirty="0">
                  <a:ln w="0"/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Visão Geral</a:t>
              </a:r>
              <a:endParaRPr lang="pt-BR" sz="1600" b="0" cap="none" spc="0" dirty="0">
                <a:ln w="0"/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pic>
          <p:nvPicPr>
            <p:cNvPr id="96" name="Imagem 95" descr="Uma imagem contendo texto, desenho&#10;&#10;Descrição gerada automaticamente">
              <a:extLst>
                <a:ext uri="{FF2B5EF4-FFF2-40B4-BE49-F238E27FC236}">
                  <a16:creationId xmlns:a16="http://schemas.microsoft.com/office/drawing/2014/main" id="{89A1162C-68DD-43A2-9E3E-F7C05184A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874" y="1704683"/>
              <a:ext cx="239961" cy="239961"/>
            </a:xfrm>
            <a:prstGeom prst="rect">
              <a:avLst/>
            </a:prstGeom>
          </p:spPr>
        </p:pic>
      </p:grpSp>
      <p:sp>
        <p:nvSpPr>
          <p:cNvPr id="107" name="Retângulo 106">
            <a:extLst>
              <a:ext uri="{FF2B5EF4-FFF2-40B4-BE49-F238E27FC236}">
                <a16:creationId xmlns:a16="http://schemas.microsoft.com/office/drawing/2014/main" id="{5ECF0D69-18D8-480E-84E1-11C318B8983B}"/>
              </a:ext>
            </a:extLst>
          </p:cNvPr>
          <p:cNvSpPr/>
          <p:nvPr/>
        </p:nvSpPr>
        <p:spPr>
          <a:xfrm>
            <a:off x="-6834" y="2112711"/>
            <a:ext cx="2060004" cy="518293"/>
          </a:xfrm>
          <a:prstGeom prst="rect">
            <a:avLst/>
          </a:prstGeom>
          <a:solidFill>
            <a:srgbClr val="142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109" name="Triângulo isósceles 108">
            <a:extLst>
              <a:ext uri="{FF2B5EF4-FFF2-40B4-BE49-F238E27FC236}">
                <a16:creationId xmlns:a16="http://schemas.microsoft.com/office/drawing/2014/main" id="{D81C2C79-95C5-49C1-A4C8-B1CC3B899491}"/>
              </a:ext>
            </a:extLst>
          </p:cNvPr>
          <p:cNvSpPr/>
          <p:nvPr/>
        </p:nvSpPr>
        <p:spPr>
          <a:xfrm rot="16200000">
            <a:off x="1941318" y="2314310"/>
            <a:ext cx="133507" cy="115092"/>
          </a:xfrm>
          <a:prstGeom prst="triangle">
            <a:avLst/>
          </a:prstGeom>
          <a:solidFill>
            <a:schemeClr val="bg1">
              <a:alpha val="9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213D"/>
              </a:solidFill>
            </a:endParaRPr>
          </a:p>
        </p:txBody>
      </p:sp>
      <p:grpSp>
        <p:nvGrpSpPr>
          <p:cNvPr id="101" name="Agrupar 100">
            <a:extLst>
              <a:ext uri="{FF2B5EF4-FFF2-40B4-BE49-F238E27FC236}">
                <a16:creationId xmlns:a16="http://schemas.microsoft.com/office/drawing/2014/main" id="{2DB167C8-89E8-4482-86D5-009C047E670D}"/>
              </a:ext>
            </a:extLst>
          </p:cNvPr>
          <p:cNvGrpSpPr/>
          <p:nvPr/>
        </p:nvGrpSpPr>
        <p:grpSpPr>
          <a:xfrm>
            <a:off x="330056" y="2235479"/>
            <a:ext cx="922194" cy="246221"/>
            <a:chOff x="118980" y="2231554"/>
            <a:chExt cx="922194" cy="246221"/>
          </a:xfrm>
        </p:grpSpPr>
        <p:sp>
          <p:nvSpPr>
            <p:cNvPr id="99" name="Retângulo 98">
              <a:extLst>
                <a:ext uri="{FF2B5EF4-FFF2-40B4-BE49-F238E27FC236}">
                  <a16:creationId xmlns:a16="http://schemas.microsoft.com/office/drawing/2014/main" id="{7D9E8250-21D2-42E2-B6A7-40E01D44F2EE}"/>
                </a:ext>
              </a:extLst>
            </p:cNvPr>
            <p:cNvSpPr/>
            <p:nvPr/>
          </p:nvSpPr>
          <p:spPr>
            <a:xfrm>
              <a:off x="439727" y="2231554"/>
              <a:ext cx="601447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pt-BR" sz="1000" b="0" cap="none" spc="0" dirty="0">
                  <a:ln w="0"/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Custos</a:t>
              </a:r>
              <a:endParaRPr lang="pt-BR" sz="1600" b="0" cap="none" spc="0" dirty="0">
                <a:ln w="0"/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pic>
          <p:nvPicPr>
            <p:cNvPr id="100" name="Imagem 99" descr="Uma imagem contendo desenho, placar&#10;&#10;Descrição gerada automaticamente">
              <a:extLst>
                <a:ext uri="{FF2B5EF4-FFF2-40B4-BE49-F238E27FC236}">
                  <a16:creationId xmlns:a16="http://schemas.microsoft.com/office/drawing/2014/main" id="{3F217B35-490B-4F2C-945B-661A0C9FB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980" y="2254242"/>
              <a:ext cx="292196" cy="219877"/>
            </a:xfrm>
            <a:prstGeom prst="rect">
              <a:avLst/>
            </a:prstGeom>
          </p:spPr>
        </p:pic>
      </p:grpSp>
      <p:grpSp>
        <p:nvGrpSpPr>
          <p:cNvPr id="105" name="Agrupar 104">
            <a:extLst>
              <a:ext uri="{FF2B5EF4-FFF2-40B4-BE49-F238E27FC236}">
                <a16:creationId xmlns:a16="http://schemas.microsoft.com/office/drawing/2014/main" id="{ABFF9BF6-9809-4F8E-A64E-669FC0C5DC14}"/>
              </a:ext>
            </a:extLst>
          </p:cNvPr>
          <p:cNvGrpSpPr/>
          <p:nvPr/>
        </p:nvGrpSpPr>
        <p:grpSpPr>
          <a:xfrm>
            <a:off x="330056" y="2724621"/>
            <a:ext cx="1048825" cy="309603"/>
            <a:chOff x="197358" y="2687246"/>
            <a:chExt cx="1048825" cy="309603"/>
          </a:xfrm>
        </p:grpSpPr>
        <p:sp>
          <p:nvSpPr>
            <p:cNvPr id="103" name="Retângulo 102">
              <a:extLst>
                <a:ext uri="{FF2B5EF4-FFF2-40B4-BE49-F238E27FC236}">
                  <a16:creationId xmlns:a16="http://schemas.microsoft.com/office/drawing/2014/main" id="{327796AD-8ED2-4FC3-92EB-840698030D03}"/>
                </a:ext>
              </a:extLst>
            </p:cNvPr>
            <p:cNvSpPr/>
            <p:nvPr/>
          </p:nvSpPr>
          <p:spPr>
            <a:xfrm>
              <a:off x="527717" y="2742933"/>
              <a:ext cx="718466" cy="25391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pt-BR" sz="1000" dirty="0">
                  <a:ln w="0"/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Veículos</a:t>
              </a:r>
              <a:endParaRPr lang="pt-BR" sz="1600" b="0" cap="none" spc="0" dirty="0">
                <a:ln w="0"/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pic>
          <p:nvPicPr>
            <p:cNvPr id="104" name="Imagem 103" descr="Uma imagem contendo texto, desenho&#10;&#10;Descrição gerada automaticamente">
              <a:extLst>
                <a:ext uri="{FF2B5EF4-FFF2-40B4-BE49-F238E27FC236}">
                  <a16:creationId xmlns:a16="http://schemas.microsoft.com/office/drawing/2014/main" id="{0E206839-18ED-4D7B-AE8F-51BEE32B5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358" y="2687246"/>
              <a:ext cx="232580" cy="287136"/>
            </a:xfrm>
            <a:prstGeom prst="rect">
              <a:avLst/>
            </a:prstGeom>
          </p:spPr>
        </p:pic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id="{2AC37059-2FF0-49D1-95EF-619CA6469E59}"/>
              </a:ext>
            </a:extLst>
          </p:cNvPr>
          <p:cNvSpPr/>
          <p:nvPr/>
        </p:nvSpPr>
        <p:spPr>
          <a:xfrm>
            <a:off x="2059006" y="900286"/>
            <a:ext cx="10132994" cy="59614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863D349-1715-47B6-B32F-9361F6C85499}"/>
              </a:ext>
            </a:extLst>
          </p:cNvPr>
          <p:cNvSpPr/>
          <p:nvPr/>
        </p:nvSpPr>
        <p:spPr>
          <a:xfrm>
            <a:off x="5515132" y="194488"/>
            <a:ext cx="32207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800" b="0" cap="none" spc="0" dirty="0">
                <a:ln w="0"/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Anális</a:t>
            </a:r>
            <a:r>
              <a:rPr lang="pt-BR" sz="2800" dirty="0">
                <a:ln w="0"/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e de Custos</a:t>
            </a:r>
            <a:endParaRPr lang="pt-BR" sz="4800" b="0" cap="none" spc="0" dirty="0">
              <a:ln w="0"/>
              <a:solidFill>
                <a:schemeClr val="bg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0D24CDC-637C-403B-A601-26BDC9A5FB6D}"/>
              </a:ext>
            </a:extLst>
          </p:cNvPr>
          <p:cNvSpPr/>
          <p:nvPr/>
        </p:nvSpPr>
        <p:spPr>
          <a:xfrm>
            <a:off x="2171743" y="1951172"/>
            <a:ext cx="9858585" cy="23106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41D931B-609A-4225-8E92-A6238CD8DCEB}"/>
              </a:ext>
            </a:extLst>
          </p:cNvPr>
          <p:cNvSpPr/>
          <p:nvPr/>
        </p:nvSpPr>
        <p:spPr>
          <a:xfrm>
            <a:off x="2211970" y="4460010"/>
            <a:ext cx="6983506" cy="22035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D1CF9BC-ED35-425D-BD16-C3F2B36D16E7}"/>
              </a:ext>
            </a:extLst>
          </p:cNvPr>
          <p:cNvSpPr/>
          <p:nvPr/>
        </p:nvSpPr>
        <p:spPr>
          <a:xfrm>
            <a:off x="9338601" y="4460011"/>
            <a:ext cx="2691727" cy="22035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A24F35A-0840-4166-9B5F-7BF34CEEB434}"/>
              </a:ext>
            </a:extLst>
          </p:cNvPr>
          <p:cNvSpPr/>
          <p:nvPr/>
        </p:nvSpPr>
        <p:spPr>
          <a:xfrm>
            <a:off x="2171743" y="1039095"/>
            <a:ext cx="2305007" cy="7448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873C5A6-CA90-42BC-A5F2-3BB65ED1F7A9}"/>
              </a:ext>
            </a:extLst>
          </p:cNvPr>
          <p:cNvSpPr/>
          <p:nvPr/>
        </p:nvSpPr>
        <p:spPr>
          <a:xfrm>
            <a:off x="4692693" y="1039095"/>
            <a:ext cx="2305007" cy="7448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CB65328-97ED-4D92-93CE-BB5B5B131C94}"/>
              </a:ext>
            </a:extLst>
          </p:cNvPr>
          <p:cNvSpPr/>
          <p:nvPr/>
        </p:nvSpPr>
        <p:spPr>
          <a:xfrm>
            <a:off x="7213643" y="1039095"/>
            <a:ext cx="2305007" cy="7448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A01E480-FC5B-47F7-B3F8-5740DBBCFB6E}"/>
              </a:ext>
            </a:extLst>
          </p:cNvPr>
          <p:cNvSpPr/>
          <p:nvPr/>
        </p:nvSpPr>
        <p:spPr>
          <a:xfrm>
            <a:off x="9734594" y="1039095"/>
            <a:ext cx="2305007" cy="7448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7" name="Retângulo 86">
            <a:extLst>
              <a:ext uri="{FF2B5EF4-FFF2-40B4-BE49-F238E27FC236}">
                <a16:creationId xmlns:a16="http://schemas.microsoft.com/office/drawing/2014/main" id="{52F2F655-465C-41F4-A77F-EAA17E2393F5}"/>
              </a:ext>
            </a:extLst>
          </p:cNvPr>
          <p:cNvSpPr/>
          <p:nvPr/>
        </p:nvSpPr>
        <p:spPr>
          <a:xfrm>
            <a:off x="-6834" y="140315"/>
            <a:ext cx="125814" cy="513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21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714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Estrada com carros&#10;&#10;Descrição gerada automaticamente">
            <a:extLst>
              <a:ext uri="{FF2B5EF4-FFF2-40B4-BE49-F238E27FC236}">
                <a16:creationId xmlns:a16="http://schemas.microsoft.com/office/drawing/2014/main" id="{8FDC8755-8EDD-4D69-AD43-A02B1248AA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6" t="22922" b="15385"/>
          <a:stretch/>
        </p:blipFill>
        <p:spPr>
          <a:xfrm>
            <a:off x="0" y="0"/>
            <a:ext cx="12191225" cy="6861716"/>
          </a:xfrm>
          <a:prstGeom prst="rect">
            <a:avLst/>
          </a:prstGeom>
        </p:spPr>
      </p:pic>
      <p:sp>
        <p:nvSpPr>
          <p:cNvPr id="79" name="Retângulo 78">
            <a:extLst>
              <a:ext uri="{FF2B5EF4-FFF2-40B4-BE49-F238E27FC236}">
                <a16:creationId xmlns:a16="http://schemas.microsoft.com/office/drawing/2014/main" id="{D6926EB3-A42E-45DE-BCF2-2A87967BC661}"/>
              </a:ext>
            </a:extLst>
          </p:cNvPr>
          <p:cNvSpPr/>
          <p:nvPr/>
        </p:nvSpPr>
        <p:spPr>
          <a:xfrm>
            <a:off x="0" y="0"/>
            <a:ext cx="2059006" cy="6858000"/>
          </a:xfrm>
          <a:prstGeom prst="rect">
            <a:avLst/>
          </a:prstGeom>
          <a:solidFill>
            <a:srgbClr val="000000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213D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A8BC4CA-7CC2-426D-BC37-B620416B2278}"/>
              </a:ext>
            </a:extLst>
          </p:cNvPr>
          <p:cNvSpPr/>
          <p:nvPr/>
        </p:nvSpPr>
        <p:spPr>
          <a:xfrm>
            <a:off x="0" y="3716"/>
            <a:ext cx="12191225" cy="89656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213D"/>
              </a:solidFill>
            </a:endParaRPr>
          </a:p>
        </p:txBody>
      </p:sp>
      <p:sp>
        <p:nvSpPr>
          <p:cNvPr id="93" name="Retângulo 92">
            <a:extLst>
              <a:ext uri="{FF2B5EF4-FFF2-40B4-BE49-F238E27FC236}">
                <a16:creationId xmlns:a16="http://schemas.microsoft.com/office/drawing/2014/main" id="{53AC7E05-E477-481C-92EE-5BB908B9210B}"/>
              </a:ext>
            </a:extLst>
          </p:cNvPr>
          <p:cNvSpPr/>
          <p:nvPr/>
        </p:nvSpPr>
        <p:spPr>
          <a:xfrm>
            <a:off x="395052" y="55052"/>
            <a:ext cx="1269899" cy="67710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50" b="0" cap="none" spc="0" dirty="0">
                <a:ln w="0"/>
                <a:solidFill>
                  <a:srgbClr val="14213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Dashboard</a:t>
            </a:r>
            <a:r>
              <a:rPr lang="pt-BR" b="0" cap="none" spc="0" dirty="0">
                <a:ln w="0"/>
                <a:solidFill>
                  <a:srgbClr val="14213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</a:p>
          <a:p>
            <a:pPr algn="ctr"/>
            <a:r>
              <a:rPr lang="pt-BR" sz="2000" b="0" cap="none" spc="0" dirty="0">
                <a:ln w="0"/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Logística</a:t>
            </a:r>
          </a:p>
        </p:txBody>
      </p:sp>
      <p:pic>
        <p:nvPicPr>
          <p:cNvPr id="95" name="Imagem 94" descr="Uma imagem contendo mesa, desenho&#10;&#10;Descrição gerada automaticamente">
            <a:extLst>
              <a:ext uri="{FF2B5EF4-FFF2-40B4-BE49-F238E27FC236}">
                <a16:creationId xmlns:a16="http://schemas.microsoft.com/office/drawing/2014/main" id="{24F29584-85F9-4CC9-9F1C-4AAF41B2A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68" y="6230004"/>
            <a:ext cx="442267" cy="344968"/>
          </a:xfrm>
          <a:prstGeom prst="rect">
            <a:avLst/>
          </a:prstGeom>
        </p:spPr>
      </p:pic>
      <p:grpSp>
        <p:nvGrpSpPr>
          <p:cNvPr id="99" name="Agrupar 98">
            <a:extLst>
              <a:ext uri="{FF2B5EF4-FFF2-40B4-BE49-F238E27FC236}">
                <a16:creationId xmlns:a16="http://schemas.microsoft.com/office/drawing/2014/main" id="{09852F74-2706-44BB-AEFA-CAF11883D368}"/>
              </a:ext>
            </a:extLst>
          </p:cNvPr>
          <p:cNvGrpSpPr/>
          <p:nvPr/>
        </p:nvGrpSpPr>
        <p:grpSpPr>
          <a:xfrm>
            <a:off x="330056" y="1711211"/>
            <a:ext cx="1155618" cy="250476"/>
            <a:chOff x="132874" y="1704683"/>
            <a:chExt cx="1155618" cy="250476"/>
          </a:xfrm>
        </p:grpSpPr>
        <p:sp>
          <p:nvSpPr>
            <p:cNvPr id="97" name="Retângulo 96">
              <a:extLst>
                <a:ext uri="{FF2B5EF4-FFF2-40B4-BE49-F238E27FC236}">
                  <a16:creationId xmlns:a16="http://schemas.microsoft.com/office/drawing/2014/main" id="{CB27A984-76A4-4640-A9C5-B5B84EDBFBA1}"/>
                </a:ext>
              </a:extLst>
            </p:cNvPr>
            <p:cNvSpPr/>
            <p:nvPr/>
          </p:nvSpPr>
          <p:spPr>
            <a:xfrm>
              <a:off x="409725" y="1708938"/>
              <a:ext cx="878767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pt-BR" sz="1000" b="0" cap="none" spc="0" dirty="0">
                  <a:ln w="0"/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Visão Geral</a:t>
              </a:r>
              <a:endParaRPr lang="pt-BR" sz="1600" b="0" cap="none" spc="0" dirty="0">
                <a:ln w="0"/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pic>
          <p:nvPicPr>
            <p:cNvPr id="98" name="Imagem 97" descr="Uma imagem contendo texto, desenho&#10;&#10;Descrição gerada automaticamente">
              <a:extLst>
                <a:ext uri="{FF2B5EF4-FFF2-40B4-BE49-F238E27FC236}">
                  <a16:creationId xmlns:a16="http://schemas.microsoft.com/office/drawing/2014/main" id="{F71B3D6B-BCB4-43E0-9D26-8C3AB7A92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874" y="1704683"/>
              <a:ext cx="239961" cy="239961"/>
            </a:xfrm>
            <a:prstGeom prst="rect">
              <a:avLst/>
            </a:prstGeom>
          </p:spPr>
        </p:pic>
      </p:grpSp>
      <p:grpSp>
        <p:nvGrpSpPr>
          <p:cNvPr id="103" name="Agrupar 102">
            <a:extLst>
              <a:ext uri="{FF2B5EF4-FFF2-40B4-BE49-F238E27FC236}">
                <a16:creationId xmlns:a16="http://schemas.microsoft.com/office/drawing/2014/main" id="{4E506D29-7CA5-4586-98D4-742DEE4E53A0}"/>
              </a:ext>
            </a:extLst>
          </p:cNvPr>
          <p:cNvGrpSpPr/>
          <p:nvPr/>
        </p:nvGrpSpPr>
        <p:grpSpPr>
          <a:xfrm>
            <a:off x="330056" y="2235479"/>
            <a:ext cx="922194" cy="246221"/>
            <a:chOff x="118980" y="2231554"/>
            <a:chExt cx="922194" cy="246221"/>
          </a:xfrm>
        </p:grpSpPr>
        <p:sp>
          <p:nvSpPr>
            <p:cNvPr id="101" name="Retângulo 100">
              <a:extLst>
                <a:ext uri="{FF2B5EF4-FFF2-40B4-BE49-F238E27FC236}">
                  <a16:creationId xmlns:a16="http://schemas.microsoft.com/office/drawing/2014/main" id="{D3831B88-768E-4A8B-8676-E90E74F7B07E}"/>
                </a:ext>
              </a:extLst>
            </p:cNvPr>
            <p:cNvSpPr/>
            <p:nvPr/>
          </p:nvSpPr>
          <p:spPr>
            <a:xfrm>
              <a:off x="439727" y="2231554"/>
              <a:ext cx="601447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pt-BR" sz="1000" b="0" cap="none" spc="0" dirty="0">
                  <a:ln w="0"/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Custos</a:t>
              </a:r>
              <a:endParaRPr lang="pt-BR" sz="1600" b="0" cap="none" spc="0" dirty="0">
                <a:ln w="0"/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pic>
          <p:nvPicPr>
            <p:cNvPr id="102" name="Imagem 101" descr="Uma imagem contendo desenho, placar&#10;&#10;Descrição gerada automaticamente">
              <a:extLst>
                <a:ext uri="{FF2B5EF4-FFF2-40B4-BE49-F238E27FC236}">
                  <a16:creationId xmlns:a16="http://schemas.microsoft.com/office/drawing/2014/main" id="{4EB85415-1286-4449-8EA7-2F8194FCA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980" y="2254242"/>
              <a:ext cx="292196" cy="219877"/>
            </a:xfrm>
            <a:prstGeom prst="rect">
              <a:avLst/>
            </a:prstGeom>
          </p:spPr>
        </p:pic>
      </p:grpSp>
      <p:sp>
        <p:nvSpPr>
          <p:cNvPr id="115" name="Retângulo 114">
            <a:extLst>
              <a:ext uri="{FF2B5EF4-FFF2-40B4-BE49-F238E27FC236}">
                <a16:creationId xmlns:a16="http://schemas.microsoft.com/office/drawing/2014/main" id="{4CA58D08-5E09-4C5F-BB0A-2EB81FCBE830}"/>
              </a:ext>
            </a:extLst>
          </p:cNvPr>
          <p:cNvSpPr/>
          <p:nvPr/>
        </p:nvSpPr>
        <p:spPr>
          <a:xfrm>
            <a:off x="-6834" y="2623500"/>
            <a:ext cx="2060004" cy="518293"/>
          </a:xfrm>
          <a:prstGeom prst="rect">
            <a:avLst/>
          </a:prstGeom>
          <a:solidFill>
            <a:srgbClr val="142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117" name="Triângulo isósceles 116">
            <a:extLst>
              <a:ext uri="{FF2B5EF4-FFF2-40B4-BE49-F238E27FC236}">
                <a16:creationId xmlns:a16="http://schemas.microsoft.com/office/drawing/2014/main" id="{AE67A945-688F-44F7-AE95-3CF4B4101062}"/>
              </a:ext>
            </a:extLst>
          </p:cNvPr>
          <p:cNvSpPr/>
          <p:nvPr/>
        </p:nvSpPr>
        <p:spPr>
          <a:xfrm rot="16200000">
            <a:off x="1941318" y="2825099"/>
            <a:ext cx="133507" cy="115092"/>
          </a:xfrm>
          <a:prstGeom prst="triangle">
            <a:avLst/>
          </a:prstGeom>
          <a:solidFill>
            <a:schemeClr val="bg1">
              <a:alpha val="9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213D"/>
              </a:solidFill>
            </a:endParaRPr>
          </a:p>
        </p:txBody>
      </p:sp>
      <p:grpSp>
        <p:nvGrpSpPr>
          <p:cNvPr id="107" name="Agrupar 106">
            <a:extLst>
              <a:ext uri="{FF2B5EF4-FFF2-40B4-BE49-F238E27FC236}">
                <a16:creationId xmlns:a16="http://schemas.microsoft.com/office/drawing/2014/main" id="{2BDDB708-2C0C-4C81-86D2-A7FA48BEFEE6}"/>
              </a:ext>
            </a:extLst>
          </p:cNvPr>
          <p:cNvGrpSpPr/>
          <p:nvPr/>
        </p:nvGrpSpPr>
        <p:grpSpPr>
          <a:xfrm>
            <a:off x="330056" y="2724621"/>
            <a:ext cx="1048825" cy="309603"/>
            <a:chOff x="197358" y="2687246"/>
            <a:chExt cx="1048825" cy="309603"/>
          </a:xfrm>
        </p:grpSpPr>
        <p:sp>
          <p:nvSpPr>
            <p:cNvPr id="105" name="Retângulo 104">
              <a:extLst>
                <a:ext uri="{FF2B5EF4-FFF2-40B4-BE49-F238E27FC236}">
                  <a16:creationId xmlns:a16="http://schemas.microsoft.com/office/drawing/2014/main" id="{6469F4EE-27A2-4CF9-A122-3249C4464D6C}"/>
                </a:ext>
              </a:extLst>
            </p:cNvPr>
            <p:cNvSpPr/>
            <p:nvPr/>
          </p:nvSpPr>
          <p:spPr>
            <a:xfrm>
              <a:off x="527717" y="2742933"/>
              <a:ext cx="718466" cy="25391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pt-BR" sz="1000" dirty="0">
                  <a:ln w="0"/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Veículos</a:t>
              </a:r>
              <a:endParaRPr lang="pt-BR" sz="1600" b="0" cap="none" spc="0" dirty="0">
                <a:ln w="0"/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pic>
          <p:nvPicPr>
            <p:cNvPr id="106" name="Imagem 105" descr="Uma imagem contendo texto, desenho&#10;&#10;Descrição gerada automaticamente">
              <a:extLst>
                <a:ext uri="{FF2B5EF4-FFF2-40B4-BE49-F238E27FC236}">
                  <a16:creationId xmlns:a16="http://schemas.microsoft.com/office/drawing/2014/main" id="{2AC74606-5A60-4DC3-9B2C-A19E93A5E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358" y="2687246"/>
              <a:ext cx="232580" cy="287136"/>
            </a:xfrm>
            <a:prstGeom prst="rect">
              <a:avLst/>
            </a:prstGeom>
          </p:spPr>
        </p:pic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id="{149F65C4-C20F-460F-8529-EB00BE910482}"/>
              </a:ext>
            </a:extLst>
          </p:cNvPr>
          <p:cNvSpPr/>
          <p:nvPr/>
        </p:nvSpPr>
        <p:spPr>
          <a:xfrm>
            <a:off x="2059006" y="900286"/>
            <a:ext cx="10132994" cy="59614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4E92E05-F886-4337-8C3B-97813253C580}"/>
              </a:ext>
            </a:extLst>
          </p:cNvPr>
          <p:cNvSpPr/>
          <p:nvPr/>
        </p:nvSpPr>
        <p:spPr>
          <a:xfrm>
            <a:off x="5383688" y="194488"/>
            <a:ext cx="34836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800" b="0" cap="none" spc="0" dirty="0">
                <a:ln w="0"/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Anális</a:t>
            </a:r>
            <a:r>
              <a:rPr lang="pt-BR" sz="2800" dirty="0">
                <a:ln w="0"/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e de Veículos</a:t>
            </a:r>
            <a:endParaRPr lang="pt-BR" sz="4800" b="0" cap="none" spc="0" dirty="0">
              <a:ln w="0"/>
              <a:solidFill>
                <a:schemeClr val="bg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5FEF19E-519D-4A98-8AAB-A34AC6A4B22D}"/>
              </a:ext>
            </a:extLst>
          </p:cNvPr>
          <p:cNvSpPr/>
          <p:nvPr/>
        </p:nvSpPr>
        <p:spPr>
          <a:xfrm>
            <a:off x="2171743" y="1039095"/>
            <a:ext cx="2305007" cy="7448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CEFDEE4-4B4A-4CB4-A1A1-FD8B60CED27E}"/>
              </a:ext>
            </a:extLst>
          </p:cNvPr>
          <p:cNvSpPr/>
          <p:nvPr/>
        </p:nvSpPr>
        <p:spPr>
          <a:xfrm>
            <a:off x="4692693" y="1039095"/>
            <a:ext cx="2305007" cy="7448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0EF9CAE-84D1-41C0-A1D5-D2143463210F}"/>
              </a:ext>
            </a:extLst>
          </p:cNvPr>
          <p:cNvSpPr/>
          <p:nvPr/>
        </p:nvSpPr>
        <p:spPr>
          <a:xfrm>
            <a:off x="7213643" y="1039095"/>
            <a:ext cx="2305007" cy="7448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4D5D2A4-7BDF-4D3D-9A2F-629B665896C3}"/>
              </a:ext>
            </a:extLst>
          </p:cNvPr>
          <p:cNvSpPr/>
          <p:nvPr/>
        </p:nvSpPr>
        <p:spPr>
          <a:xfrm>
            <a:off x="9734594" y="1039095"/>
            <a:ext cx="2305007" cy="7448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6388852-DE69-48C1-BAF2-9DDBDB7F7A53}"/>
              </a:ext>
            </a:extLst>
          </p:cNvPr>
          <p:cNvSpPr/>
          <p:nvPr/>
        </p:nvSpPr>
        <p:spPr>
          <a:xfrm>
            <a:off x="2171743" y="1951170"/>
            <a:ext cx="9867858" cy="26017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8F769F3-C68D-4BEC-A10A-153312BD33FB}"/>
              </a:ext>
            </a:extLst>
          </p:cNvPr>
          <p:cNvSpPr/>
          <p:nvPr/>
        </p:nvSpPr>
        <p:spPr>
          <a:xfrm>
            <a:off x="2171743" y="4720183"/>
            <a:ext cx="9867858" cy="19433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Retângulo 88">
            <a:extLst>
              <a:ext uri="{FF2B5EF4-FFF2-40B4-BE49-F238E27FC236}">
                <a16:creationId xmlns:a16="http://schemas.microsoft.com/office/drawing/2014/main" id="{FD4FE6C0-9800-4025-AEBB-1A07FB4B65B0}"/>
              </a:ext>
            </a:extLst>
          </p:cNvPr>
          <p:cNvSpPr/>
          <p:nvPr/>
        </p:nvSpPr>
        <p:spPr>
          <a:xfrm>
            <a:off x="-6834" y="140315"/>
            <a:ext cx="125814" cy="513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21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20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41</Words>
  <Application>Microsoft Office PowerPoint</Application>
  <PresentationFormat>Widescreen</PresentationFormat>
  <Paragraphs>25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10" baseType="lpstr">
      <vt:lpstr>Calibri</vt:lpstr>
      <vt:lpstr>Open Sans ExtraBold</vt:lpstr>
      <vt:lpstr>Open Sans SemiBold</vt:lpstr>
      <vt:lpstr>Calibri Light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Marcus Vinicius Cavalcanti de Jesus</dc:creator>
  <cp:lastModifiedBy>Marcus Vinicius Cavalcanti de Jesus</cp:lastModifiedBy>
  <cp:revision>1</cp:revision>
  <dcterms:created xsi:type="dcterms:W3CDTF">2020-05-05T19:14:24Z</dcterms:created>
  <dcterms:modified xsi:type="dcterms:W3CDTF">2020-05-08T16:16:48Z</dcterms:modified>
</cp:coreProperties>
</file>